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26"/>
  </p:notesMasterIdLst>
  <p:sldIdLst>
    <p:sldId id="279" r:id="rId2"/>
    <p:sldId id="270" r:id="rId3"/>
    <p:sldId id="281" r:id="rId4"/>
    <p:sldId id="282" r:id="rId5"/>
    <p:sldId id="283" r:id="rId6"/>
    <p:sldId id="259" r:id="rId7"/>
    <p:sldId id="257" r:id="rId8"/>
    <p:sldId id="280" r:id="rId9"/>
    <p:sldId id="284" r:id="rId10"/>
    <p:sldId id="261" r:id="rId11"/>
    <p:sldId id="262" r:id="rId12"/>
    <p:sldId id="264" r:id="rId13"/>
    <p:sldId id="266" r:id="rId14"/>
    <p:sldId id="265" r:id="rId15"/>
    <p:sldId id="260" r:id="rId16"/>
    <p:sldId id="258" r:id="rId17"/>
    <p:sldId id="271" r:id="rId18"/>
    <p:sldId id="274" r:id="rId19"/>
    <p:sldId id="272" r:id="rId20"/>
    <p:sldId id="273" r:id="rId21"/>
    <p:sldId id="275" r:id="rId22"/>
    <p:sldId id="276" r:id="rId23"/>
    <p:sldId id="278" r:id="rId24"/>
    <p:sldId id="277" r:id="rId25"/>
  </p:sldIdLst>
  <p:sldSz cx="12192000" cy="6858000"/>
  <p:notesSz cx="7102475" cy="93884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2D9A43-6EC0-404D-8DAF-6A7EDA5E8337}" v="246" dt="2025-05-28T20:20:06.9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14" autoAdjust="0"/>
    <p:restoredTop sz="94660"/>
  </p:normalViewPr>
  <p:slideViewPr>
    <p:cSldViewPr snapToGrid="0">
      <p:cViewPr>
        <p:scale>
          <a:sx n="100" d="100"/>
          <a:sy n="100" d="100"/>
        </p:scale>
        <p:origin x="66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Lawley" userId="16677e3de322db55" providerId="LiveId" clId="{1E2D9A43-6EC0-404D-8DAF-6A7EDA5E8337}"/>
    <pc:docChg chg="undo custSel addSld delSld modSld sldOrd modNotesMaster">
      <pc:chgData name="Mark Lawley" userId="16677e3de322db55" providerId="LiveId" clId="{1E2D9A43-6EC0-404D-8DAF-6A7EDA5E8337}" dt="2025-05-28T20:22:31.416" v="5149" actId="1076"/>
      <pc:docMkLst>
        <pc:docMk/>
      </pc:docMkLst>
      <pc:sldChg chg="del">
        <pc:chgData name="Mark Lawley" userId="16677e3de322db55" providerId="LiveId" clId="{1E2D9A43-6EC0-404D-8DAF-6A7EDA5E8337}" dt="2025-05-16T15:08:35.621" v="852" actId="2696"/>
        <pc:sldMkLst>
          <pc:docMk/>
          <pc:sldMk cId="3951115234" sldId="256"/>
        </pc:sldMkLst>
      </pc:sldChg>
      <pc:sldChg chg="addSp delSp modSp mod">
        <pc:chgData name="Mark Lawley" userId="16677e3de322db55" providerId="LiveId" clId="{1E2D9A43-6EC0-404D-8DAF-6A7EDA5E8337}" dt="2025-05-28T20:22:31.416" v="5149" actId="1076"/>
        <pc:sldMkLst>
          <pc:docMk/>
          <pc:sldMk cId="2502855908" sldId="257"/>
        </pc:sldMkLst>
        <pc:spChg chg="add mod">
          <ac:chgData name="Mark Lawley" userId="16677e3de322db55" providerId="LiveId" clId="{1E2D9A43-6EC0-404D-8DAF-6A7EDA5E8337}" dt="2025-05-19T23:20:48.855" v="1909" actId="20577"/>
          <ac:spMkLst>
            <pc:docMk/>
            <pc:sldMk cId="2502855908" sldId="257"/>
            <ac:spMk id="2" creationId="{2AD074FE-3450-6A0B-58FB-17459E65F91E}"/>
          </ac:spMkLst>
        </pc:spChg>
        <pc:spChg chg="mod topLvl">
          <ac:chgData name="Mark Lawley" userId="16677e3de322db55" providerId="LiveId" clId="{1E2D9A43-6EC0-404D-8DAF-6A7EDA5E8337}" dt="2025-05-20T00:13:16.230" v="2281" actId="165"/>
          <ac:spMkLst>
            <pc:docMk/>
            <pc:sldMk cId="2502855908" sldId="257"/>
            <ac:spMk id="3" creationId="{33D438E9-03E6-FE64-5EA0-7FE25D8FF38B}"/>
          </ac:spMkLst>
        </pc:spChg>
        <pc:spChg chg="mod">
          <ac:chgData name="Mark Lawley" userId="16677e3de322db55" providerId="LiveId" clId="{1E2D9A43-6EC0-404D-8DAF-6A7EDA5E8337}" dt="2025-05-20T01:00:59.374" v="2665" actId="1036"/>
          <ac:spMkLst>
            <pc:docMk/>
            <pc:sldMk cId="2502855908" sldId="257"/>
            <ac:spMk id="5" creationId="{BD6F97BB-B42E-4319-8971-7BCE27D89397}"/>
          </ac:spMkLst>
        </pc:spChg>
        <pc:spChg chg="mod topLvl">
          <ac:chgData name="Mark Lawley" userId="16677e3de322db55" providerId="LiveId" clId="{1E2D9A43-6EC0-404D-8DAF-6A7EDA5E8337}" dt="2025-05-20T00:13:16.230" v="2281" actId="165"/>
          <ac:spMkLst>
            <pc:docMk/>
            <pc:sldMk cId="2502855908" sldId="257"/>
            <ac:spMk id="7" creationId="{1E1D2F87-314D-D2C2-B684-3C04D7C3E33E}"/>
          </ac:spMkLst>
        </pc:spChg>
        <pc:spChg chg="mod">
          <ac:chgData name="Mark Lawley" userId="16677e3de322db55" providerId="LiveId" clId="{1E2D9A43-6EC0-404D-8DAF-6A7EDA5E8337}" dt="2025-05-17T19:10:32.413" v="1262" actId="20577"/>
          <ac:spMkLst>
            <pc:docMk/>
            <pc:sldMk cId="2502855908" sldId="257"/>
            <ac:spMk id="8" creationId="{609BDF94-3040-70C1-AE37-1606CEA92A34}"/>
          </ac:spMkLst>
        </pc:spChg>
        <pc:spChg chg="mod topLvl">
          <ac:chgData name="Mark Lawley" userId="16677e3de322db55" providerId="LiveId" clId="{1E2D9A43-6EC0-404D-8DAF-6A7EDA5E8337}" dt="2025-05-28T20:14:50.510" v="5051" actId="6549"/>
          <ac:spMkLst>
            <pc:docMk/>
            <pc:sldMk cId="2502855908" sldId="257"/>
            <ac:spMk id="10" creationId="{109EA631-4007-6093-27E8-B401AAEA5F86}"/>
          </ac:spMkLst>
        </pc:spChg>
        <pc:spChg chg="mod topLvl">
          <ac:chgData name="Mark Lawley" userId="16677e3de322db55" providerId="LiveId" clId="{1E2D9A43-6EC0-404D-8DAF-6A7EDA5E8337}" dt="2025-05-20T00:13:16.230" v="2281" actId="165"/>
          <ac:spMkLst>
            <pc:docMk/>
            <pc:sldMk cId="2502855908" sldId="257"/>
            <ac:spMk id="17" creationId="{8698C9EA-DACE-A6E6-E682-4394571F5D63}"/>
          </ac:spMkLst>
        </pc:spChg>
        <pc:spChg chg="mod">
          <ac:chgData name="Mark Lawley" userId="16677e3de322db55" providerId="LiveId" clId="{1E2D9A43-6EC0-404D-8DAF-6A7EDA5E8337}" dt="2025-05-20T01:04:22.257" v="2707" actId="1035"/>
          <ac:spMkLst>
            <pc:docMk/>
            <pc:sldMk cId="2502855908" sldId="257"/>
            <ac:spMk id="23" creationId="{556A21EF-F538-FA4C-226D-87688B43A7F5}"/>
          </ac:spMkLst>
        </pc:spChg>
        <pc:spChg chg="add mod">
          <ac:chgData name="Mark Lawley" userId="16677e3de322db55" providerId="LiveId" clId="{1E2D9A43-6EC0-404D-8DAF-6A7EDA5E8337}" dt="2025-05-28T20:20:39.182" v="5125" actId="20577"/>
          <ac:spMkLst>
            <pc:docMk/>
            <pc:sldMk cId="2502855908" sldId="257"/>
            <ac:spMk id="29" creationId="{DBD26609-CF8C-7257-3549-2F12370F83BB}"/>
          </ac:spMkLst>
        </pc:spChg>
        <pc:spChg chg="mod topLvl">
          <ac:chgData name="Mark Lawley" userId="16677e3de322db55" providerId="LiveId" clId="{1E2D9A43-6EC0-404D-8DAF-6A7EDA5E8337}" dt="2025-05-28T20:10:56.350" v="5023" actId="20577"/>
          <ac:spMkLst>
            <pc:docMk/>
            <pc:sldMk cId="2502855908" sldId="257"/>
            <ac:spMk id="35" creationId="{17738470-3B68-1949-AC0F-A4F4DFF5B29A}"/>
          </ac:spMkLst>
        </pc:spChg>
        <pc:spChg chg="mod topLvl">
          <ac:chgData name="Mark Lawley" userId="16677e3de322db55" providerId="LiveId" clId="{1E2D9A43-6EC0-404D-8DAF-6A7EDA5E8337}" dt="2025-05-20T00:13:16.230" v="2281" actId="165"/>
          <ac:spMkLst>
            <pc:docMk/>
            <pc:sldMk cId="2502855908" sldId="257"/>
            <ac:spMk id="36" creationId="{AE79E33C-5FF2-01AC-F7BD-61D210B896CA}"/>
          </ac:spMkLst>
        </pc:spChg>
        <pc:spChg chg="mod topLvl">
          <ac:chgData name="Mark Lawley" userId="16677e3de322db55" providerId="LiveId" clId="{1E2D9A43-6EC0-404D-8DAF-6A7EDA5E8337}" dt="2025-05-20T00:13:16.230" v="2281" actId="165"/>
          <ac:spMkLst>
            <pc:docMk/>
            <pc:sldMk cId="2502855908" sldId="257"/>
            <ac:spMk id="37" creationId="{B8688BA5-C464-06AB-E04F-478158F70C27}"/>
          </ac:spMkLst>
        </pc:spChg>
        <pc:spChg chg="mod topLvl">
          <ac:chgData name="Mark Lawley" userId="16677e3de322db55" providerId="LiveId" clId="{1E2D9A43-6EC0-404D-8DAF-6A7EDA5E8337}" dt="2025-05-20T00:13:16.230" v="2281" actId="165"/>
          <ac:spMkLst>
            <pc:docMk/>
            <pc:sldMk cId="2502855908" sldId="257"/>
            <ac:spMk id="38" creationId="{42BDE54E-8E0C-72A4-0448-72A29F739831}"/>
          </ac:spMkLst>
        </pc:spChg>
        <pc:spChg chg="mod topLvl">
          <ac:chgData name="Mark Lawley" userId="16677e3de322db55" providerId="LiveId" clId="{1E2D9A43-6EC0-404D-8DAF-6A7EDA5E8337}" dt="2025-05-19T23:18:58.079" v="1837" actId="165"/>
          <ac:spMkLst>
            <pc:docMk/>
            <pc:sldMk cId="2502855908" sldId="257"/>
            <ac:spMk id="39" creationId="{8D9EB265-039A-58F2-DF35-8011BCC1C0E7}"/>
          </ac:spMkLst>
        </pc:spChg>
        <pc:spChg chg="mod topLvl">
          <ac:chgData name="Mark Lawley" userId="16677e3de322db55" providerId="LiveId" clId="{1E2D9A43-6EC0-404D-8DAF-6A7EDA5E8337}" dt="2025-05-19T23:18:58.079" v="1837" actId="165"/>
          <ac:spMkLst>
            <pc:docMk/>
            <pc:sldMk cId="2502855908" sldId="257"/>
            <ac:spMk id="40" creationId="{0D584D6E-2D93-367F-5364-AC962166DF88}"/>
          </ac:spMkLst>
        </pc:spChg>
        <pc:spChg chg="add mod">
          <ac:chgData name="Mark Lawley" userId="16677e3de322db55" providerId="LiveId" clId="{1E2D9A43-6EC0-404D-8DAF-6A7EDA5E8337}" dt="2025-05-28T20:12:55.915" v="5042" actId="164"/>
          <ac:spMkLst>
            <pc:docMk/>
            <pc:sldMk cId="2502855908" sldId="257"/>
            <ac:spMk id="92" creationId="{855CDDE0-3828-B41B-2250-9CC4082A0A6D}"/>
          </ac:spMkLst>
        </pc:spChg>
        <pc:spChg chg="add mod">
          <ac:chgData name="Mark Lawley" userId="16677e3de322db55" providerId="LiveId" clId="{1E2D9A43-6EC0-404D-8DAF-6A7EDA5E8337}" dt="2025-05-28T20:22:31.416" v="5149" actId="1076"/>
          <ac:spMkLst>
            <pc:docMk/>
            <pc:sldMk cId="2502855908" sldId="257"/>
            <ac:spMk id="93" creationId="{3E992A41-135A-FF99-A908-7131AB826C08}"/>
          </ac:spMkLst>
        </pc:spChg>
        <pc:spChg chg="add mod">
          <ac:chgData name="Mark Lawley" userId="16677e3de322db55" providerId="LiveId" clId="{1E2D9A43-6EC0-404D-8DAF-6A7EDA5E8337}" dt="2025-05-28T20:19:26.893" v="5102" actId="14100"/>
          <ac:spMkLst>
            <pc:docMk/>
            <pc:sldMk cId="2502855908" sldId="257"/>
            <ac:spMk id="116" creationId="{49A24F72-0A9D-38C3-D524-746B78523FCF}"/>
          </ac:spMkLst>
        </pc:spChg>
        <pc:spChg chg="mod topLvl">
          <ac:chgData name="Mark Lawley" userId="16677e3de322db55" providerId="LiveId" clId="{1E2D9A43-6EC0-404D-8DAF-6A7EDA5E8337}" dt="2025-05-20T00:13:16.230" v="2281" actId="165"/>
          <ac:spMkLst>
            <pc:docMk/>
            <pc:sldMk cId="2502855908" sldId="257"/>
            <ac:spMk id="181" creationId="{CF61E8FD-DB44-5E1F-049B-82B52A01CF30}"/>
          </ac:spMkLst>
        </pc:spChg>
        <pc:spChg chg="mod">
          <ac:chgData name="Mark Lawley" userId="16677e3de322db55" providerId="LiveId" clId="{1E2D9A43-6EC0-404D-8DAF-6A7EDA5E8337}" dt="2025-05-20T01:03:10.582" v="2700" actId="1035"/>
          <ac:spMkLst>
            <pc:docMk/>
            <pc:sldMk cId="2502855908" sldId="257"/>
            <ac:spMk id="189" creationId="{7C72BAC4-315F-1BA8-9702-DF393F06F0FB}"/>
          </ac:spMkLst>
        </pc:spChg>
        <pc:spChg chg="mod topLvl">
          <ac:chgData name="Mark Lawley" userId="16677e3de322db55" providerId="LiveId" clId="{1E2D9A43-6EC0-404D-8DAF-6A7EDA5E8337}" dt="2025-05-20T00:13:16.230" v="2281" actId="165"/>
          <ac:spMkLst>
            <pc:docMk/>
            <pc:sldMk cId="2502855908" sldId="257"/>
            <ac:spMk id="209" creationId="{AE8D23A5-FEED-F283-4D3C-1B367F447303}"/>
          </ac:spMkLst>
        </pc:spChg>
        <pc:spChg chg="mod">
          <ac:chgData name="Mark Lawley" userId="16677e3de322db55" providerId="LiveId" clId="{1E2D9A43-6EC0-404D-8DAF-6A7EDA5E8337}" dt="2025-05-20T01:03:20.206" v="2706" actId="1035"/>
          <ac:spMkLst>
            <pc:docMk/>
            <pc:sldMk cId="2502855908" sldId="257"/>
            <ac:spMk id="1027" creationId="{B846AC75-D5CC-7458-1613-AC77B7EF97B7}"/>
          </ac:spMkLst>
        </pc:spChg>
        <pc:grpChg chg="add mod">
          <ac:chgData name="Mark Lawley" userId="16677e3de322db55" providerId="LiveId" clId="{1E2D9A43-6EC0-404D-8DAF-6A7EDA5E8337}" dt="2025-05-20T00:52:10.888" v="2595" actId="14100"/>
          <ac:grpSpMkLst>
            <pc:docMk/>
            <pc:sldMk cId="2502855908" sldId="257"/>
            <ac:grpSpMk id="22" creationId="{EEF16F84-6967-E9E1-39CF-59DFDEB756F8}"/>
          </ac:grpSpMkLst>
        </pc:grpChg>
        <pc:grpChg chg="add mod">
          <ac:chgData name="Mark Lawley" userId="16677e3de322db55" providerId="LiveId" clId="{1E2D9A43-6EC0-404D-8DAF-6A7EDA5E8337}" dt="2025-05-28T20:11:32.029" v="5028" actId="1076"/>
          <ac:grpSpMkLst>
            <pc:docMk/>
            <pc:sldMk cId="2502855908" sldId="257"/>
            <ac:grpSpMk id="89" creationId="{286181B7-2521-1F97-FA98-A47B37C7F9B6}"/>
          </ac:grpSpMkLst>
        </pc:grpChg>
        <pc:grpChg chg="add mod">
          <ac:chgData name="Mark Lawley" userId="16677e3de322db55" providerId="LiveId" clId="{1E2D9A43-6EC0-404D-8DAF-6A7EDA5E8337}" dt="2025-05-28T20:22:26.157" v="5148" actId="1076"/>
          <ac:grpSpMkLst>
            <pc:docMk/>
            <pc:sldMk cId="2502855908" sldId="257"/>
            <ac:grpSpMk id="94" creationId="{380E7E16-8F31-4586-6311-B6E7454049E8}"/>
          </ac:grpSpMkLst>
        </pc:grpChg>
        <pc:picChg chg="add mod">
          <ac:chgData name="Mark Lawley" userId="16677e3de322db55" providerId="LiveId" clId="{1E2D9A43-6EC0-404D-8DAF-6A7EDA5E8337}" dt="2025-05-20T18:22:57.826" v="2717" actId="1076"/>
          <ac:picMkLst>
            <pc:docMk/>
            <pc:sldMk cId="2502855908" sldId="257"/>
            <ac:picMk id="82" creationId="{CDE90DA5-8D7B-F4F9-2EEB-32D3108E8226}"/>
          </ac:picMkLst>
        </pc:picChg>
        <pc:picChg chg="add mod">
          <ac:chgData name="Mark Lawley" userId="16677e3de322db55" providerId="LiveId" clId="{1E2D9A43-6EC0-404D-8DAF-6A7EDA5E8337}" dt="2025-05-20T20:12:23.828" v="4592" actId="1076"/>
          <ac:picMkLst>
            <pc:docMk/>
            <pc:sldMk cId="2502855908" sldId="257"/>
            <ac:picMk id="83" creationId="{DF99F107-A2AF-1D7D-6C68-0BBC5FD8B56E}"/>
          </ac:picMkLst>
        </pc:picChg>
        <pc:cxnChg chg="add mod">
          <ac:chgData name="Mark Lawley" userId="16677e3de322db55" providerId="LiveId" clId="{1E2D9A43-6EC0-404D-8DAF-6A7EDA5E8337}" dt="2025-05-20T00:12:10.615" v="2279" actId="14100"/>
          <ac:cxnSpMkLst>
            <pc:docMk/>
            <pc:sldMk cId="2502855908" sldId="257"/>
            <ac:cxnSpMk id="4" creationId="{216DA1B7-F9E9-B32C-FAD8-1931C0CB2365}"/>
          </ac:cxnSpMkLst>
        </pc:cxnChg>
        <pc:cxnChg chg="mod">
          <ac:chgData name="Mark Lawley" userId="16677e3de322db55" providerId="LiveId" clId="{1E2D9A43-6EC0-404D-8DAF-6A7EDA5E8337}" dt="2025-05-20T01:00:59.374" v="2665" actId="1036"/>
          <ac:cxnSpMkLst>
            <pc:docMk/>
            <pc:sldMk cId="2502855908" sldId="257"/>
            <ac:cxnSpMk id="11" creationId="{11D583E8-C555-3899-F317-9D6BD65BA46F}"/>
          </ac:cxnSpMkLst>
        </pc:cxnChg>
        <pc:cxnChg chg="mod">
          <ac:chgData name="Mark Lawley" userId="16677e3de322db55" providerId="LiveId" clId="{1E2D9A43-6EC0-404D-8DAF-6A7EDA5E8337}" dt="2025-05-20T01:04:22.257" v="2707" actId="1035"/>
          <ac:cxnSpMkLst>
            <pc:docMk/>
            <pc:sldMk cId="2502855908" sldId="257"/>
            <ac:cxnSpMk id="18" creationId="{D99D29E2-96B4-4E95-FFD6-BA420C37C43A}"/>
          </ac:cxnSpMkLst>
        </pc:cxnChg>
        <pc:cxnChg chg="add mod">
          <ac:chgData name="Mark Lawley" userId="16677e3de322db55" providerId="LiveId" clId="{1E2D9A43-6EC0-404D-8DAF-6A7EDA5E8337}" dt="2025-05-20T00:12:19.793" v="2280" actId="14100"/>
          <ac:cxnSpMkLst>
            <pc:docMk/>
            <pc:sldMk cId="2502855908" sldId="257"/>
            <ac:cxnSpMk id="20" creationId="{DE4B7A63-8BFE-7254-E605-B83001D94890}"/>
          </ac:cxnSpMkLst>
        </pc:cxnChg>
        <pc:cxnChg chg="mod">
          <ac:chgData name="Mark Lawley" userId="16677e3de322db55" providerId="LiveId" clId="{1E2D9A43-6EC0-404D-8DAF-6A7EDA5E8337}" dt="2025-05-28T20:10:29.143" v="5018" actId="164"/>
          <ac:cxnSpMkLst>
            <pc:docMk/>
            <pc:sldMk cId="2502855908" sldId="257"/>
            <ac:cxnSpMk id="33" creationId="{6C3BEDDC-6E1A-5467-D389-61D467A05244}"/>
          </ac:cxnSpMkLst>
        </pc:cxnChg>
        <pc:cxnChg chg="mod">
          <ac:chgData name="Mark Lawley" userId="16677e3de322db55" providerId="LiveId" clId="{1E2D9A43-6EC0-404D-8DAF-6A7EDA5E8337}" dt="2025-05-28T20:11:00.511" v="5024" actId="1076"/>
          <ac:cxnSpMkLst>
            <pc:docMk/>
            <pc:sldMk cId="2502855908" sldId="257"/>
            <ac:cxnSpMk id="34" creationId="{8A56EEEB-3069-7F28-D87D-F6D27C317441}"/>
          </ac:cxnSpMkLst>
        </pc:cxnChg>
        <pc:cxnChg chg="mod">
          <ac:chgData name="Mark Lawley" userId="16677e3de322db55" providerId="LiveId" clId="{1E2D9A43-6EC0-404D-8DAF-6A7EDA5E8337}" dt="2025-05-28T20:11:03.716" v="5025" actId="1076"/>
          <ac:cxnSpMkLst>
            <pc:docMk/>
            <pc:sldMk cId="2502855908" sldId="257"/>
            <ac:cxnSpMk id="43" creationId="{255B08A4-E266-7690-AFB0-880E2B2BF18A}"/>
          </ac:cxnSpMkLst>
        </pc:cxnChg>
        <pc:cxnChg chg="add mod">
          <ac:chgData name="Mark Lawley" userId="16677e3de322db55" providerId="LiveId" clId="{1E2D9A43-6EC0-404D-8DAF-6A7EDA5E8337}" dt="2025-05-20T00:59:11.267" v="2628" actId="692"/>
          <ac:cxnSpMkLst>
            <pc:docMk/>
            <pc:sldMk cId="2502855908" sldId="257"/>
            <ac:cxnSpMk id="63" creationId="{20BCC871-5EF3-71F3-9AC5-BD81D1E26E23}"/>
          </ac:cxnSpMkLst>
        </pc:cxnChg>
        <pc:cxnChg chg="add mod">
          <ac:chgData name="Mark Lawley" userId="16677e3de322db55" providerId="LiveId" clId="{1E2D9A43-6EC0-404D-8DAF-6A7EDA5E8337}" dt="2025-05-28T20:20:36.481" v="5116" actId="6549"/>
          <ac:cxnSpMkLst>
            <pc:docMk/>
            <pc:sldMk cId="2502855908" sldId="257"/>
            <ac:cxnSpMk id="66" creationId="{95ADD124-C54A-C9BC-A379-E497586B8FF2}"/>
          </ac:cxnSpMkLst>
        </pc:cxnChg>
        <pc:cxnChg chg="add mod">
          <ac:chgData name="Mark Lawley" userId="16677e3de322db55" providerId="LiveId" clId="{1E2D9A43-6EC0-404D-8DAF-6A7EDA5E8337}" dt="2025-05-20T01:02:51.429" v="2691" actId="14100"/>
          <ac:cxnSpMkLst>
            <pc:docMk/>
            <pc:sldMk cId="2502855908" sldId="257"/>
            <ac:cxnSpMk id="69" creationId="{4520277E-EDBF-B943-1855-F1E80CDEEC13}"/>
          </ac:cxnSpMkLst>
        </pc:cxnChg>
        <pc:cxnChg chg="add mod">
          <ac:chgData name="Mark Lawley" userId="16677e3de322db55" providerId="LiveId" clId="{1E2D9A43-6EC0-404D-8DAF-6A7EDA5E8337}" dt="2025-05-28T20:20:36.481" v="5116" actId="6549"/>
          <ac:cxnSpMkLst>
            <pc:docMk/>
            <pc:sldMk cId="2502855908" sldId="257"/>
            <ac:cxnSpMk id="73" creationId="{E1382CC0-4391-643D-2997-8DE10622C64A}"/>
          </ac:cxnSpMkLst>
        </pc:cxnChg>
        <pc:cxnChg chg="mod">
          <ac:chgData name="Mark Lawley" userId="16677e3de322db55" providerId="LiveId" clId="{1E2D9A43-6EC0-404D-8DAF-6A7EDA5E8337}" dt="2025-05-20T00:49:20.802" v="2539" actId="14100"/>
          <ac:cxnSpMkLst>
            <pc:docMk/>
            <pc:sldMk cId="2502855908" sldId="257"/>
            <ac:cxnSpMk id="90" creationId="{C2EE8E64-5DAC-DF1F-4926-83EEA02415D7}"/>
          </ac:cxnSpMkLst>
        </pc:cxnChg>
        <pc:cxnChg chg="add del mod">
          <ac:chgData name="Mark Lawley" userId="16677e3de322db55" providerId="LiveId" clId="{1E2D9A43-6EC0-404D-8DAF-6A7EDA5E8337}" dt="2025-05-28T20:14:20.304" v="5046" actId="21"/>
          <ac:cxnSpMkLst>
            <pc:docMk/>
            <pc:sldMk cId="2502855908" sldId="257"/>
            <ac:cxnSpMk id="95" creationId="{EDF10F22-D3C1-E0A1-36DE-13B4742E4615}"/>
          </ac:cxnSpMkLst>
        </pc:cxnChg>
        <pc:cxnChg chg="add mod">
          <ac:chgData name="Mark Lawley" userId="16677e3de322db55" providerId="LiveId" clId="{1E2D9A43-6EC0-404D-8DAF-6A7EDA5E8337}" dt="2025-05-28T20:18:01.018" v="5073" actId="14100"/>
          <ac:cxnSpMkLst>
            <pc:docMk/>
            <pc:sldMk cId="2502855908" sldId="257"/>
            <ac:cxnSpMk id="97" creationId="{D7FDCDB5-D47C-E9D3-5993-CB4658FCB9CF}"/>
          </ac:cxnSpMkLst>
        </pc:cxnChg>
        <pc:cxnChg chg="add mod">
          <ac:chgData name="Mark Lawley" userId="16677e3de322db55" providerId="LiveId" clId="{1E2D9A43-6EC0-404D-8DAF-6A7EDA5E8337}" dt="2025-05-28T20:21:54.629" v="5145" actId="14100"/>
          <ac:cxnSpMkLst>
            <pc:docMk/>
            <pc:sldMk cId="2502855908" sldId="257"/>
            <ac:cxnSpMk id="117" creationId="{53BAB37A-0737-2D2D-B132-0D480F71B143}"/>
          </ac:cxnSpMkLst>
        </pc:cxnChg>
        <pc:cxnChg chg="mod">
          <ac:chgData name="Mark Lawley" userId="16677e3de322db55" providerId="LiveId" clId="{1E2D9A43-6EC0-404D-8DAF-6A7EDA5E8337}" dt="2025-05-20T00:10:42.808" v="2233"/>
          <ac:cxnSpMkLst>
            <pc:docMk/>
            <pc:sldMk cId="2502855908" sldId="257"/>
            <ac:cxnSpMk id="179" creationId="{B1287BB4-7CFA-4C2A-4B26-BB5D4192EF9E}"/>
          </ac:cxnSpMkLst>
        </pc:cxnChg>
        <pc:cxnChg chg="mod">
          <ac:chgData name="Mark Lawley" userId="16677e3de322db55" providerId="LiveId" clId="{1E2D9A43-6EC0-404D-8DAF-6A7EDA5E8337}" dt="2025-05-20T00:10:04.572" v="2230" actId="14100"/>
          <ac:cxnSpMkLst>
            <pc:docMk/>
            <pc:sldMk cId="2502855908" sldId="257"/>
            <ac:cxnSpMk id="182" creationId="{BDE79C31-5B3E-F0B7-2125-075DC1FC8723}"/>
          </ac:cxnSpMkLst>
        </pc:cxnChg>
        <pc:cxnChg chg="mod">
          <ac:chgData name="Mark Lawley" userId="16677e3de322db55" providerId="LiveId" clId="{1E2D9A43-6EC0-404D-8DAF-6A7EDA5E8337}" dt="2025-05-20T00:10:05.241" v="2231" actId="1076"/>
          <ac:cxnSpMkLst>
            <pc:docMk/>
            <pc:sldMk cId="2502855908" sldId="257"/>
            <ac:cxnSpMk id="183" creationId="{A51CCC8F-2C78-60B3-A1C9-29C66B6466DC}"/>
          </ac:cxnSpMkLst>
        </pc:cxnChg>
      </pc:sldChg>
      <pc:sldChg chg="addSp mod">
        <pc:chgData name="Mark Lawley" userId="16677e3de322db55" providerId="LiveId" clId="{1E2D9A43-6EC0-404D-8DAF-6A7EDA5E8337}" dt="2025-05-16T16:47:48.329" v="888" actId="22"/>
        <pc:sldMkLst>
          <pc:docMk/>
          <pc:sldMk cId="3919835353" sldId="258"/>
        </pc:sldMkLst>
        <pc:picChg chg="add">
          <ac:chgData name="Mark Lawley" userId="16677e3de322db55" providerId="LiveId" clId="{1E2D9A43-6EC0-404D-8DAF-6A7EDA5E8337}" dt="2025-05-16T16:47:48.329" v="888" actId="22"/>
          <ac:picMkLst>
            <pc:docMk/>
            <pc:sldMk cId="3919835353" sldId="258"/>
            <ac:picMk id="3" creationId="{18DD07BA-4F80-9017-7D51-DC36212B82CE}"/>
          </ac:picMkLst>
        </pc:picChg>
      </pc:sldChg>
      <pc:sldChg chg="addSp delSp modSp new mod ord">
        <pc:chgData name="Mark Lawley" userId="16677e3de322db55" providerId="LiveId" clId="{1E2D9A43-6EC0-404D-8DAF-6A7EDA5E8337}" dt="2025-05-20T20:11:54.131" v="4587" actId="20577"/>
        <pc:sldMkLst>
          <pc:docMk/>
          <pc:sldMk cId="2553861470" sldId="259"/>
        </pc:sldMkLst>
        <pc:spChg chg="mod">
          <ac:chgData name="Mark Lawley" userId="16677e3de322db55" providerId="LiveId" clId="{1E2D9A43-6EC0-404D-8DAF-6A7EDA5E8337}" dt="2025-05-20T20:04:01.259" v="3985" actId="6549"/>
          <ac:spMkLst>
            <pc:docMk/>
            <pc:sldMk cId="2553861470" sldId="259"/>
            <ac:spMk id="2" creationId="{6CC5F48E-DD82-BA54-41AB-12638C534893}"/>
          </ac:spMkLst>
        </pc:spChg>
        <pc:spChg chg="mod">
          <ac:chgData name="Mark Lawley" userId="16677e3de322db55" providerId="LiveId" clId="{1E2D9A43-6EC0-404D-8DAF-6A7EDA5E8337}" dt="2025-05-20T20:11:54.131" v="4587" actId="20577"/>
          <ac:spMkLst>
            <pc:docMk/>
            <pc:sldMk cId="2553861470" sldId="259"/>
            <ac:spMk id="3" creationId="{2B153CE5-D4EF-029D-A281-3AB87AE70C90}"/>
          </ac:spMkLst>
        </pc:spChg>
      </pc:sldChg>
      <pc:sldChg chg="addSp delSp modSp new mod">
        <pc:chgData name="Mark Lawley" userId="16677e3de322db55" providerId="LiveId" clId="{1E2D9A43-6EC0-404D-8DAF-6A7EDA5E8337}" dt="2025-05-16T15:11:27.229" v="859" actId="14100"/>
        <pc:sldMkLst>
          <pc:docMk/>
          <pc:sldMk cId="504684453" sldId="260"/>
        </pc:sldMkLst>
        <pc:picChg chg="add mod">
          <ac:chgData name="Mark Lawley" userId="16677e3de322db55" providerId="LiveId" clId="{1E2D9A43-6EC0-404D-8DAF-6A7EDA5E8337}" dt="2025-05-16T15:11:27.229" v="859" actId="14100"/>
          <ac:picMkLst>
            <pc:docMk/>
            <pc:sldMk cId="504684453" sldId="260"/>
            <ac:picMk id="5" creationId="{2CC1F70D-AA96-281A-2538-6114BA8F26E1}"/>
          </ac:picMkLst>
        </pc:picChg>
      </pc:sldChg>
      <pc:sldChg chg="addSp new mod">
        <pc:chgData name="Mark Lawley" userId="16677e3de322db55" providerId="LiveId" clId="{1E2D9A43-6EC0-404D-8DAF-6A7EDA5E8337}" dt="2025-05-16T15:13:06.167" v="861" actId="22"/>
        <pc:sldMkLst>
          <pc:docMk/>
          <pc:sldMk cId="2121178862" sldId="261"/>
        </pc:sldMkLst>
        <pc:picChg chg="add">
          <ac:chgData name="Mark Lawley" userId="16677e3de322db55" providerId="LiveId" clId="{1E2D9A43-6EC0-404D-8DAF-6A7EDA5E8337}" dt="2025-05-16T15:13:06.167" v="861" actId="22"/>
          <ac:picMkLst>
            <pc:docMk/>
            <pc:sldMk cId="2121178862" sldId="261"/>
            <ac:picMk id="3" creationId="{EF5FB9CB-336B-C06B-65EB-4A881D87F227}"/>
          </ac:picMkLst>
        </pc:picChg>
      </pc:sldChg>
      <pc:sldChg chg="addSp new mod">
        <pc:chgData name="Mark Lawley" userId="16677e3de322db55" providerId="LiveId" clId="{1E2D9A43-6EC0-404D-8DAF-6A7EDA5E8337}" dt="2025-05-16T15:14:06.390" v="863" actId="22"/>
        <pc:sldMkLst>
          <pc:docMk/>
          <pc:sldMk cId="2627419309" sldId="262"/>
        </pc:sldMkLst>
        <pc:picChg chg="add">
          <ac:chgData name="Mark Lawley" userId="16677e3de322db55" providerId="LiveId" clId="{1E2D9A43-6EC0-404D-8DAF-6A7EDA5E8337}" dt="2025-05-16T15:14:06.390" v="863" actId="22"/>
          <ac:picMkLst>
            <pc:docMk/>
            <pc:sldMk cId="2627419309" sldId="262"/>
            <ac:picMk id="3" creationId="{E0F7C3B8-3A9F-E553-815A-7B7EC353B677}"/>
          </ac:picMkLst>
        </pc:picChg>
      </pc:sldChg>
      <pc:sldChg chg="addSp delSp new del mod">
        <pc:chgData name="Mark Lawley" userId="16677e3de322db55" providerId="LiveId" clId="{1E2D9A43-6EC0-404D-8DAF-6A7EDA5E8337}" dt="2025-05-16T15:15:34.621" v="869" actId="2696"/>
        <pc:sldMkLst>
          <pc:docMk/>
          <pc:sldMk cId="1892750594" sldId="263"/>
        </pc:sldMkLst>
      </pc:sldChg>
      <pc:sldChg chg="addSp new mod">
        <pc:chgData name="Mark Lawley" userId="16677e3de322db55" providerId="LiveId" clId="{1E2D9A43-6EC0-404D-8DAF-6A7EDA5E8337}" dt="2025-05-16T15:15:19.693" v="868" actId="22"/>
        <pc:sldMkLst>
          <pc:docMk/>
          <pc:sldMk cId="2404091841" sldId="264"/>
        </pc:sldMkLst>
        <pc:picChg chg="add">
          <ac:chgData name="Mark Lawley" userId="16677e3de322db55" providerId="LiveId" clId="{1E2D9A43-6EC0-404D-8DAF-6A7EDA5E8337}" dt="2025-05-16T15:15:19.693" v="868" actId="22"/>
          <ac:picMkLst>
            <pc:docMk/>
            <pc:sldMk cId="2404091841" sldId="264"/>
            <ac:picMk id="3" creationId="{491D1D3C-8CE0-BDDF-BF8F-BD392DA94829}"/>
          </ac:picMkLst>
        </pc:picChg>
      </pc:sldChg>
      <pc:sldChg chg="addSp modSp new mod">
        <pc:chgData name="Mark Lawley" userId="16677e3de322db55" providerId="LiveId" clId="{1E2D9A43-6EC0-404D-8DAF-6A7EDA5E8337}" dt="2025-05-16T15:16:53.787" v="873" actId="1076"/>
        <pc:sldMkLst>
          <pc:docMk/>
          <pc:sldMk cId="2962357578" sldId="265"/>
        </pc:sldMkLst>
        <pc:picChg chg="add mod">
          <ac:chgData name="Mark Lawley" userId="16677e3de322db55" providerId="LiveId" clId="{1E2D9A43-6EC0-404D-8DAF-6A7EDA5E8337}" dt="2025-05-16T15:16:53.787" v="873" actId="1076"/>
          <ac:picMkLst>
            <pc:docMk/>
            <pc:sldMk cId="2962357578" sldId="265"/>
            <ac:picMk id="3" creationId="{33D3CE14-1D84-2B72-5607-74B56A98CCC6}"/>
          </ac:picMkLst>
        </pc:picChg>
      </pc:sldChg>
      <pc:sldChg chg="addSp modSp new mod">
        <pc:chgData name="Mark Lawley" userId="16677e3de322db55" providerId="LiveId" clId="{1E2D9A43-6EC0-404D-8DAF-6A7EDA5E8337}" dt="2025-05-16T15:18:09.348" v="877" actId="1076"/>
        <pc:sldMkLst>
          <pc:docMk/>
          <pc:sldMk cId="633994064" sldId="266"/>
        </pc:sldMkLst>
        <pc:picChg chg="add mod">
          <ac:chgData name="Mark Lawley" userId="16677e3de322db55" providerId="LiveId" clId="{1E2D9A43-6EC0-404D-8DAF-6A7EDA5E8337}" dt="2025-05-16T15:18:09.348" v="877" actId="1076"/>
          <ac:picMkLst>
            <pc:docMk/>
            <pc:sldMk cId="633994064" sldId="266"/>
            <ac:picMk id="3" creationId="{5EA61882-C34B-31A9-C599-F64DD1984698}"/>
          </ac:picMkLst>
        </pc:picChg>
      </pc:sldChg>
      <pc:sldChg chg="addSp new del mod">
        <pc:chgData name="Mark Lawley" userId="16677e3de322db55" providerId="LiveId" clId="{1E2D9A43-6EC0-404D-8DAF-6A7EDA5E8337}" dt="2025-05-20T20:13:04.213" v="4595" actId="2696"/>
        <pc:sldMkLst>
          <pc:docMk/>
          <pc:sldMk cId="1934429784" sldId="267"/>
        </pc:sldMkLst>
      </pc:sldChg>
      <pc:sldChg chg="addSp new del mod">
        <pc:chgData name="Mark Lawley" userId="16677e3de322db55" providerId="LiveId" clId="{1E2D9A43-6EC0-404D-8DAF-6A7EDA5E8337}" dt="2025-05-20T20:12:54.374" v="4594" actId="2696"/>
        <pc:sldMkLst>
          <pc:docMk/>
          <pc:sldMk cId="2441540700" sldId="268"/>
        </pc:sldMkLst>
      </pc:sldChg>
      <pc:sldChg chg="addSp new del mod">
        <pc:chgData name="Mark Lawley" userId="16677e3de322db55" providerId="LiveId" clId="{1E2D9A43-6EC0-404D-8DAF-6A7EDA5E8337}" dt="2025-05-20T20:12:47.495" v="4593" actId="2696"/>
        <pc:sldMkLst>
          <pc:docMk/>
          <pc:sldMk cId="3174907585" sldId="269"/>
        </pc:sldMkLst>
      </pc:sldChg>
      <pc:sldChg chg="addSp modSp new mod ord">
        <pc:chgData name="Mark Lawley" userId="16677e3de322db55" providerId="LiveId" clId="{1E2D9A43-6EC0-404D-8DAF-6A7EDA5E8337}" dt="2025-05-20T20:13:29.893" v="4597"/>
        <pc:sldMkLst>
          <pc:docMk/>
          <pc:sldMk cId="33995456" sldId="270"/>
        </pc:sldMkLst>
        <pc:picChg chg="add mod">
          <ac:chgData name="Mark Lawley" userId="16677e3de322db55" providerId="LiveId" clId="{1E2D9A43-6EC0-404D-8DAF-6A7EDA5E8337}" dt="2025-05-16T15:25:21.137" v="887" actId="1076"/>
          <ac:picMkLst>
            <pc:docMk/>
            <pc:sldMk cId="33995456" sldId="270"/>
            <ac:picMk id="3" creationId="{4F4B7E22-9D54-1B8D-EF40-D2AE6697724A}"/>
          </ac:picMkLst>
        </pc:picChg>
      </pc:sldChg>
      <pc:sldChg chg="new del">
        <pc:chgData name="Mark Lawley" userId="16677e3de322db55" providerId="LiveId" clId="{1E2D9A43-6EC0-404D-8DAF-6A7EDA5E8337}" dt="2025-05-16T16:54:57.920" v="890" actId="2696"/>
        <pc:sldMkLst>
          <pc:docMk/>
          <pc:sldMk cId="741874947" sldId="271"/>
        </pc:sldMkLst>
      </pc:sldChg>
      <pc:sldChg chg="addSp modSp new mod">
        <pc:chgData name="Mark Lawley" userId="16677e3de322db55" providerId="LiveId" clId="{1E2D9A43-6EC0-404D-8DAF-6A7EDA5E8337}" dt="2025-05-16T17:12:05.487" v="895" actId="1076"/>
        <pc:sldMkLst>
          <pc:docMk/>
          <pc:sldMk cId="1481539035" sldId="271"/>
        </pc:sldMkLst>
        <pc:picChg chg="add mod">
          <ac:chgData name="Mark Lawley" userId="16677e3de322db55" providerId="LiveId" clId="{1E2D9A43-6EC0-404D-8DAF-6A7EDA5E8337}" dt="2025-05-16T17:12:05.487" v="895" actId="1076"/>
          <ac:picMkLst>
            <pc:docMk/>
            <pc:sldMk cId="1481539035" sldId="271"/>
            <ac:picMk id="3" creationId="{DE0540A0-AAF2-B376-A52C-3647A78E1DF3}"/>
          </ac:picMkLst>
        </pc:picChg>
      </pc:sldChg>
      <pc:sldChg chg="addSp modSp new mod">
        <pc:chgData name="Mark Lawley" userId="16677e3de322db55" providerId="LiveId" clId="{1E2D9A43-6EC0-404D-8DAF-6A7EDA5E8337}" dt="2025-05-16T17:12:44.407" v="899" actId="1076"/>
        <pc:sldMkLst>
          <pc:docMk/>
          <pc:sldMk cId="3964217834" sldId="272"/>
        </pc:sldMkLst>
        <pc:picChg chg="add mod">
          <ac:chgData name="Mark Lawley" userId="16677e3de322db55" providerId="LiveId" clId="{1E2D9A43-6EC0-404D-8DAF-6A7EDA5E8337}" dt="2025-05-16T17:12:44.407" v="899" actId="1076"/>
          <ac:picMkLst>
            <pc:docMk/>
            <pc:sldMk cId="3964217834" sldId="272"/>
            <ac:picMk id="3" creationId="{AB3DA7B8-A8B7-0C01-5FA1-2102CCC1F2E3}"/>
          </ac:picMkLst>
        </pc:picChg>
      </pc:sldChg>
      <pc:sldChg chg="addSp modSp new mod">
        <pc:chgData name="Mark Lawley" userId="16677e3de322db55" providerId="LiveId" clId="{1E2D9A43-6EC0-404D-8DAF-6A7EDA5E8337}" dt="2025-05-16T17:14:06.673" v="903" actId="1076"/>
        <pc:sldMkLst>
          <pc:docMk/>
          <pc:sldMk cId="3394479422" sldId="273"/>
        </pc:sldMkLst>
        <pc:picChg chg="add mod">
          <ac:chgData name="Mark Lawley" userId="16677e3de322db55" providerId="LiveId" clId="{1E2D9A43-6EC0-404D-8DAF-6A7EDA5E8337}" dt="2025-05-16T17:14:06.673" v="903" actId="1076"/>
          <ac:picMkLst>
            <pc:docMk/>
            <pc:sldMk cId="3394479422" sldId="273"/>
            <ac:picMk id="3" creationId="{6A25AF0F-0274-A592-E00D-74ABEF350A91}"/>
          </ac:picMkLst>
        </pc:picChg>
      </pc:sldChg>
      <pc:sldChg chg="addSp modSp new mod">
        <pc:chgData name="Mark Lawley" userId="16677e3de322db55" providerId="LiveId" clId="{1E2D9A43-6EC0-404D-8DAF-6A7EDA5E8337}" dt="2025-05-16T17:16:06.346" v="907" actId="1076"/>
        <pc:sldMkLst>
          <pc:docMk/>
          <pc:sldMk cId="3338657962" sldId="274"/>
        </pc:sldMkLst>
        <pc:picChg chg="add mod">
          <ac:chgData name="Mark Lawley" userId="16677e3de322db55" providerId="LiveId" clId="{1E2D9A43-6EC0-404D-8DAF-6A7EDA5E8337}" dt="2025-05-16T17:16:06.346" v="907" actId="1076"/>
          <ac:picMkLst>
            <pc:docMk/>
            <pc:sldMk cId="3338657962" sldId="274"/>
            <ac:picMk id="3" creationId="{8BE744A5-4493-36D7-A2D8-A64E01B0AD8A}"/>
          </ac:picMkLst>
        </pc:picChg>
      </pc:sldChg>
      <pc:sldChg chg="modSp new mod">
        <pc:chgData name="Mark Lawley" userId="16677e3de322db55" providerId="LiveId" clId="{1E2D9A43-6EC0-404D-8DAF-6A7EDA5E8337}" dt="2025-05-20T00:08:18.668" v="2205"/>
        <pc:sldMkLst>
          <pc:docMk/>
          <pc:sldMk cId="3169248710" sldId="275"/>
        </pc:sldMkLst>
        <pc:spChg chg="mod">
          <ac:chgData name="Mark Lawley" userId="16677e3de322db55" providerId="LiveId" clId="{1E2D9A43-6EC0-404D-8DAF-6A7EDA5E8337}" dt="2025-05-20T00:08:18.668" v="2205"/>
          <ac:spMkLst>
            <pc:docMk/>
            <pc:sldMk cId="3169248710" sldId="275"/>
            <ac:spMk id="2" creationId="{49B08D12-0B4B-9E50-1EF3-3F9420C5517A}"/>
          </ac:spMkLst>
        </pc:spChg>
        <pc:spChg chg="mod">
          <ac:chgData name="Mark Lawley" userId="16677e3de322db55" providerId="LiveId" clId="{1E2D9A43-6EC0-404D-8DAF-6A7EDA5E8337}" dt="2025-05-17T19:42:43.004" v="1819" actId="20577"/>
          <ac:spMkLst>
            <pc:docMk/>
            <pc:sldMk cId="3169248710" sldId="275"/>
            <ac:spMk id="3" creationId="{E86852E4-412B-A861-88BE-887FD93C78E2}"/>
          </ac:spMkLst>
        </pc:spChg>
      </pc:sldChg>
      <pc:sldChg chg="addSp delSp modSp new mod">
        <pc:chgData name="Mark Lawley" userId="16677e3de322db55" providerId="LiveId" clId="{1E2D9A43-6EC0-404D-8DAF-6A7EDA5E8337}" dt="2025-05-17T20:13:55.330" v="1835" actId="6549"/>
        <pc:sldMkLst>
          <pc:docMk/>
          <pc:sldMk cId="4086789435" sldId="276"/>
        </pc:sldMkLst>
        <pc:spChg chg="add mod">
          <ac:chgData name="Mark Lawley" userId="16677e3de322db55" providerId="LiveId" clId="{1E2D9A43-6EC0-404D-8DAF-6A7EDA5E8337}" dt="2025-05-17T20:13:55.330" v="1835" actId="6549"/>
          <ac:spMkLst>
            <pc:docMk/>
            <pc:sldMk cId="4086789435" sldId="276"/>
            <ac:spMk id="2" creationId="{0C0C8EFE-C5DE-0356-E7A3-1657408BD4DB}"/>
          </ac:spMkLst>
        </pc:spChg>
        <pc:spChg chg="add mod">
          <ac:chgData name="Mark Lawley" userId="16677e3de322db55" providerId="LiveId" clId="{1E2D9A43-6EC0-404D-8DAF-6A7EDA5E8337}" dt="2025-05-17T19:36:08.284" v="1701" actId="1076"/>
          <ac:spMkLst>
            <pc:docMk/>
            <pc:sldMk cId="4086789435" sldId="276"/>
            <ac:spMk id="3" creationId="{84FEA3D0-BFDC-4E0A-A152-4E423A9B91CC}"/>
          </ac:spMkLst>
        </pc:spChg>
        <pc:spChg chg="add mod">
          <ac:chgData name="Mark Lawley" userId="16677e3de322db55" providerId="LiveId" clId="{1E2D9A43-6EC0-404D-8DAF-6A7EDA5E8337}" dt="2025-05-17T19:36:08.284" v="1701" actId="1076"/>
          <ac:spMkLst>
            <pc:docMk/>
            <pc:sldMk cId="4086789435" sldId="276"/>
            <ac:spMk id="5" creationId="{B8349687-0DDF-D039-11B1-E3DA97B96CEB}"/>
          </ac:spMkLst>
        </pc:spChg>
        <pc:spChg chg="add mod ord">
          <ac:chgData name="Mark Lawley" userId="16677e3de322db55" providerId="LiveId" clId="{1E2D9A43-6EC0-404D-8DAF-6A7EDA5E8337}" dt="2025-05-17T19:36:08.284" v="1701" actId="1076"/>
          <ac:spMkLst>
            <pc:docMk/>
            <pc:sldMk cId="4086789435" sldId="276"/>
            <ac:spMk id="32" creationId="{B9DABC05-4BD3-129E-195C-21F2C0744F5A}"/>
          </ac:spMkLst>
        </pc:spChg>
        <pc:spChg chg="add mod ord">
          <ac:chgData name="Mark Lawley" userId="16677e3de322db55" providerId="LiveId" clId="{1E2D9A43-6EC0-404D-8DAF-6A7EDA5E8337}" dt="2025-05-17T19:36:17.077" v="1702" actId="1076"/>
          <ac:spMkLst>
            <pc:docMk/>
            <pc:sldMk cId="4086789435" sldId="276"/>
            <ac:spMk id="38" creationId="{D5BD3FE0-899E-E714-E1C2-48ECBC4824D2}"/>
          </ac:spMkLst>
        </pc:spChg>
        <pc:spChg chg="add mod">
          <ac:chgData name="Mark Lawley" userId="16677e3de322db55" providerId="LiveId" clId="{1E2D9A43-6EC0-404D-8DAF-6A7EDA5E8337}" dt="2025-05-17T19:36:08.284" v="1701" actId="1076"/>
          <ac:spMkLst>
            <pc:docMk/>
            <pc:sldMk cId="4086789435" sldId="276"/>
            <ac:spMk id="51" creationId="{B2C707DC-BD83-1DBC-F833-D7AB42ED7FC6}"/>
          </ac:spMkLst>
        </pc:spChg>
        <pc:spChg chg="add mod">
          <ac:chgData name="Mark Lawley" userId="16677e3de322db55" providerId="LiveId" clId="{1E2D9A43-6EC0-404D-8DAF-6A7EDA5E8337}" dt="2025-05-17T19:39:58.077" v="1801" actId="1076"/>
          <ac:spMkLst>
            <pc:docMk/>
            <pc:sldMk cId="4086789435" sldId="276"/>
            <ac:spMk id="1032" creationId="{7898D75D-4B17-5D3B-481B-4B083EB47CE8}"/>
          </ac:spMkLst>
        </pc:spChg>
        <pc:spChg chg="add mod">
          <ac:chgData name="Mark Lawley" userId="16677e3de322db55" providerId="LiveId" clId="{1E2D9A43-6EC0-404D-8DAF-6A7EDA5E8337}" dt="2025-05-17T19:37:36.348" v="1728" actId="1076"/>
          <ac:spMkLst>
            <pc:docMk/>
            <pc:sldMk cId="4086789435" sldId="276"/>
            <ac:spMk id="1033" creationId="{997440E9-DC48-2D32-49BE-FBD0966027AB}"/>
          </ac:spMkLst>
        </pc:spChg>
        <pc:spChg chg="add mod">
          <ac:chgData name="Mark Lawley" userId="16677e3de322db55" providerId="LiveId" clId="{1E2D9A43-6EC0-404D-8DAF-6A7EDA5E8337}" dt="2025-05-17T19:39:53.504" v="1800" actId="1076"/>
          <ac:spMkLst>
            <pc:docMk/>
            <pc:sldMk cId="4086789435" sldId="276"/>
            <ac:spMk id="1034" creationId="{BE5A2A18-F87D-E738-B713-A4C490CE1BAE}"/>
          </ac:spMkLst>
        </pc:spChg>
        <pc:spChg chg="add mod">
          <ac:chgData name="Mark Lawley" userId="16677e3de322db55" providerId="LiveId" clId="{1E2D9A43-6EC0-404D-8DAF-6A7EDA5E8337}" dt="2025-05-17T19:39:10.450" v="1775" actId="1076"/>
          <ac:spMkLst>
            <pc:docMk/>
            <pc:sldMk cId="4086789435" sldId="276"/>
            <ac:spMk id="1035" creationId="{C0206C2B-2AF0-4D34-055D-25C05444E170}"/>
          </ac:spMkLst>
        </pc:spChg>
        <pc:spChg chg="add mod">
          <ac:chgData name="Mark Lawley" userId="16677e3de322db55" providerId="LiveId" clId="{1E2D9A43-6EC0-404D-8DAF-6A7EDA5E8337}" dt="2025-05-17T19:40:02.793" v="1802" actId="1076"/>
          <ac:spMkLst>
            <pc:docMk/>
            <pc:sldMk cId="4086789435" sldId="276"/>
            <ac:spMk id="1036" creationId="{F45BD402-C9E0-07AD-29C4-E6F5EE452F1D}"/>
          </ac:spMkLst>
        </pc:spChg>
        <pc:spChg chg="add mod">
          <ac:chgData name="Mark Lawley" userId="16677e3de322db55" providerId="LiveId" clId="{1E2D9A43-6EC0-404D-8DAF-6A7EDA5E8337}" dt="2025-05-17T19:39:30.561" v="1780" actId="1076"/>
          <ac:spMkLst>
            <pc:docMk/>
            <pc:sldMk cId="4086789435" sldId="276"/>
            <ac:spMk id="1037" creationId="{826975C0-4FB4-A037-A021-BBC4D0B8E505}"/>
          </ac:spMkLst>
        </pc:spChg>
        <pc:spChg chg="add mod">
          <ac:chgData name="Mark Lawley" userId="16677e3de322db55" providerId="LiveId" clId="{1E2D9A43-6EC0-404D-8DAF-6A7EDA5E8337}" dt="2025-05-17T19:39:49.335" v="1799" actId="1076"/>
          <ac:spMkLst>
            <pc:docMk/>
            <pc:sldMk cId="4086789435" sldId="276"/>
            <ac:spMk id="1038" creationId="{BFD6427C-4EFA-B075-D4CD-37767796AADB}"/>
          </ac:spMkLst>
        </pc:spChg>
        <pc:picChg chg="add del mod">
          <ac:chgData name="Mark Lawley" userId="16677e3de322db55" providerId="LiveId" clId="{1E2D9A43-6EC0-404D-8DAF-6A7EDA5E8337}" dt="2025-05-17T19:36:08.284" v="1701" actId="1076"/>
          <ac:picMkLst>
            <pc:docMk/>
            <pc:sldMk cId="4086789435" sldId="276"/>
            <ac:picMk id="1026" creationId="{79009C9C-9AD1-DF16-EA6C-8DCA342831B2}"/>
          </ac:picMkLst>
        </pc:picChg>
        <pc:cxnChg chg="add mod">
          <ac:chgData name="Mark Lawley" userId="16677e3de322db55" providerId="LiveId" clId="{1E2D9A43-6EC0-404D-8DAF-6A7EDA5E8337}" dt="2025-05-17T19:36:08.284" v="1701" actId="1076"/>
          <ac:cxnSpMkLst>
            <pc:docMk/>
            <pc:sldMk cId="4086789435" sldId="276"/>
            <ac:cxnSpMk id="7" creationId="{675D35A3-87BC-4069-F539-9CB947C6B332}"/>
          </ac:cxnSpMkLst>
        </pc:cxnChg>
        <pc:cxnChg chg="add mod">
          <ac:chgData name="Mark Lawley" userId="16677e3de322db55" providerId="LiveId" clId="{1E2D9A43-6EC0-404D-8DAF-6A7EDA5E8337}" dt="2025-05-17T19:40:15.674" v="1804" actId="14100"/>
          <ac:cxnSpMkLst>
            <pc:docMk/>
            <pc:sldMk cId="4086789435" sldId="276"/>
            <ac:cxnSpMk id="9" creationId="{E8E2362D-DD3C-1812-A99A-D92F72A6BBB0}"/>
          </ac:cxnSpMkLst>
        </pc:cxnChg>
        <pc:cxnChg chg="add mod">
          <ac:chgData name="Mark Lawley" userId="16677e3de322db55" providerId="LiveId" clId="{1E2D9A43-6EC0-404D-8DAF-6A7EDA5E8337}" dt="2025-05-17T19:36:08.284" v="1701" actId="1076"/>
          <ac:cxnSpMkLst>
            <pc:docMk/>
            <pc:sldMk cId="4086789435" sldId="276"/>
            <ac:cxnSpMk id="15" creationId="{DC02795B-AB90-2329-428D-F0DBE78A8B8E}"/>
          </ac:cxnSpMkLst>
        </pc:cxnChg>
        <pc:cxnChg chg="add mod">
          <ac:chgData name="Mark Lawley" userId="16677e3de322db55" providerId="LiveId" clId="{1E2D9A43-6EC0-404D-8DAF-6A7EDA5E8337}" dt="2025-05-17T20:13:54.811" v="1832" actId="6549"/>
          <ac:cxnSpMkLst>
            <pc:docMk/>
            <pc:sldMk cId="4086789435" sldId="276"/>
            <ac:cxnSpMk id="16" creationId="{04FDD6E2-856D-5EB2-4847-813848340376}"/>
          </ac:cxnSpMkLst>
        </pc:cxnChg>
      </pc:sldChg>
      <pc:sldChg chg="modSp new mod">
        <pc:chgData name="Mark Lawley" userId="16677e3de322db55" providerId="LiveId" clId="{1E2D9A43-6EC0-404D-8DAF-6A7EDA5E8337}" dt="2025-05-20T00:08:18.668" v="2205"/>
        <pc:sldMkLst>
          <pc:docMk/>
          <pc:sldMk cId="2137523205" sldId="277"/>
        </pc:sldMkLst>
        <pc:spChg chg="mod">
          <ac:chgData name="Mark Lawley" userId="16677e3de322db55" providerId="LiveId" clId="{1E2D9A43-6EC0-404D-8DAF-6A7EDA5E8337}" dt="2025-05-20T00:08:18.668" v="2205"/>
          <ac:spMkLst>
            <pc:docMk/>
            <pc:sldMk cId="2137523205" sldId="277"/>
            <ac:spMk id="2" creationId="{25577BB7-3479-ACE6-A4D2-5274E91B3163}"/>
          </ac:spMkLst>
        </pc:spChg>
        <pc:spChg chg="mod">
          <ac:chgData name="Mark Lawley" userId="16677e3de322db55" providerId="LiveId" clId="{1E2D9A43-6EC0-404D-8DAF-6A7EDA5E8337}" dt="2025-05-20T00:08:18.668" v="2205"/>
          <ac:spMkLst>
            <pc:docMk/>
            <pc:sldMk cId="2137523205" sldId="277"/>
            <ac:spMk id="3" creationId="{11CE6429-58E9-F363-B4ED-21E2CC5AAC00}"/>
          </ac:spMkLst>
        </pc:spChg>
      </pc:sldChg>
      <pc:sldChg chg="addSp modSp new mod">
        <pc:chgData name="Mark Lawley" userId="16677e3de322db55" providerId="LiveId" clId="{1E2D9A43-6EC0-404D-8DAF-6A7EDA5E8337}" dt="2025-05-17T19:42:16.289" v="1812" actId="14100"/>
        <pc:sldMkLst>
          <pc:docMk/>
          <pc:sldMk cId="4111989498" sldId="278"/>
        </pc:sldMkLst>
        <pc:picChg chg="add mod">
          <ac:chgData name="Mark Lawley" userId="16677e3de322db55" providerId="LiveId" clId="{1E2D9A43-6EC0-404D-8DAF-6A7EDA5E8337}" dt="2025-05-17T19:42:16.289" v="1812" actId="14100"/>
          <ac:picMkLst>
            <pc:docMk/>
            <pc:sldMk cId="4111989498" sldId="278"/>
            <ac:picMk id="3" creationId="{D4562A54-D13F-A0C5-26AB-25EA896E6BA9}"/>
          </ac:picMkLst>
        </pc:picChg>
      </pc:sldChg>
      <pc:sldChg chg="modSp new mod">
        <pc:chgData name="Mark Lawley" userId="16677e3de322db55" providerId="LiveId" clId="{1E2D9A43-6EC0-404D-8DAF-6A7EDA5E8337}" dt="2025-05-20T00:46:28.134" v="2485" actId="14100"/>
        <pc:sldMkLst>
          <pc:docMk/>
          <pc:sldMk cId="3042547176" sldId="279"/>
        </pc:sldMkLst>
        <pc:spChg chg="mod">
          <ac:chgData name="Mark Lawley" userId="16677e3de322db55" providerId="LiveId" clId="{1E2D9A43-6EC0-404D-8DAF-6A7EDA5E8337}" dt="2025-05-20T00:46:28.134" v="2485" actId="14100"/>
          <ac:spMkLst>
            <pc:docMk/>
            <pc:sldMk cId="3042547176" sldId="279"/>
            <ac:spMk id="2" creationId="{FFF7BDE4-AA22-B782-7A80-911877C0C4DE}"/>
          </ac:spMkLst>
        </pc:spChg>
        <pc:spChg chg="mod">
          <ac:chgData name="Mark Lawley" userId="16677e3de322db55" providerId="LiveId" clId="{1E2D9A43-6EC0-404D-8DAF-6A7EDA5E8337}" dt="2025-05-20T00:08:18.668" v="2205"/>
          <ac:spMkLst>
            <pc:docMk/>
            <pc:sldMk cId="3042547176" sldId="279"/>
            <ac:spMk id="3" creationId="{AE9411BD-B321-A61B-885E-86C981FA8423}"/>
          </ac:spMkLst>
        </pc:spChg>
      </pc:sldChg>
      <pc:sldChg chg="addSp delSp modSp new mod">
        <pc:chgData name="Mark Lawley" userId="16677e3de322db55" providerId="LiveId" clId="{1E2D9A43-6EC0-404D-8DAF-6A7EDA5E8337}" dt="2025-05-20T01:05:24.343" v="2708" actId="1035"/>
        <pc:sldMkLst>
          <pc:docMk/>
          <pc:sldMk cId="1517592566" sldId="280"/>
        </pc:sldMkLst>
        <pc:spChg chg="mod">
          <ac:chgData name="Mark Lawley" userId="16677e3de322db55" providerId="LiveId" clId="{1E2D9A43-6EC0-404D-8DAF-6A7EDA5E8337}" dt="2025-05-20T00:14:32.282" v="2315" actId="14100"/>
          <ac:spMkLst>
            <pc:docMk/>
            <pc:sldMk cId="1517592566" sldId="280"/>
            <ac:spMk id="2" creationId="{16C4F440-E64A-5B48-3912-667E26048E28}"/>
          </ac:spMkLst>
        </pc:spChg>
        <pc:picChg chg="mod">
          <ac:chgData name="Mark Lawley" userId="16677e3de322db55" providerId="LiveId" clId="{1E2D9A43-6EC0-404D-8DAF-6A7EDA5E8337}" dt="2025-05-20T00:45:06.243" v="2468" actId="1076"/>
          <ac:picMkLst>
            <pc:docMk/>
            <pc:sldMk cId="1517592566" sldId="280"/>
            <ac:picMk id="21" creationId="{E8F5AA38-9386-4A2D-17EA-188FDFB93124}"/>
          </ac:picMkLst>
        </pc:picChg>
        <pc:picChg chg="add mod">
          <ac:chgData name="Mark Lawley" userId="16677e3de322db55" providerId="LiveId" clId="{1E2D9A43-6EC0-404D-8DAF-6A7EDA5E8337}" dt="2025-05-20T00:42:58.508" v="2442" actId="1076"/>
          <ac:picMkLst>
            <pc:docMk/>
            <pc:sldMk cId="1517592566" sldId="280"/>
            <ac:picMk id="215" creationId="{7690F4DB-B38E-A7E6-AFD2-2AE5C4C95845}"/>
          </ac:picMkLst>
        </pc:picChg>
        <pc:picChg chg="mod">
          <ac:chgData name="Mark Lawley" userId="16677e3de322db55" providerId="LiveId" clId="{1E2D9A43-6EC0-404D-8DAF-6A7EDA5E8337}" dt="2025-05-20T00:45:51.409" v="2481" actId="1076"/>
          <ac:picMkLst>
            <pc:docMk/>
            <pc:sldMk cId="1517592566" sldId="280"/>
            <ac:picMk id="219" creationId="{BF3EF89E-8A8A-CBF1-3FDA-B1DCEE37B60A}"/>
          </ac:picMkLst>
        </pc:picChg>
        <pc:picChg chg="add mod">
          <ac:chgData name="Mark Lawley" userId="16677e3de322db55" providerId="LiveId" clId="{1E2D9A43-6EC0-404D-8DAF-6A7EDA5E8337}" dt="2025-05-20T00:45:49.672" v="2480" actId="1076"/>
          <ac:picMkLst>
            <pc:docMk/>
            <pc:sldMk cId="1517592566" sldId="280"/>
            <ac:picMk id="222" creationId="{C2C01B17-370E-30A8-C15F-B75375DE870E}"/>
          </ac:picMkLst>
        </pc:picChg>
        <pc:picChg chg="add mod">
          <ac:chgData name="Mark Lawley" userId="16677e3de322db55" providerId="LiveId" clId="{1E2D9A43-6EC0-404D-8DAF-6A7EDA5E8337}" dt="2025-05-20T00:45:11.994" v="2470" actId="1076"/>
          <ac:picMkLst>
            <pc:docMk/>
            <pc:sldMk cId="1517592566" sldId="280"/>
            <ac:picMk id="251" creationId="{247D1354-9DFA-2FFA-BF9F-3156692BC9A4}"/>
          </ac:picMkLst>
        </pc:picChg>
        <pc:picChg chg="add mod">
          <ac:chgData name="Mark Lawley" userId="16677e3de322db55" providerId="LiveId" clId="{1E2D9A43-6EC0-404D-8DAF-6A7EDA5E8337}" dt="2025-05-20T00:21:10.673" v="2407" actId="14100"/>
          <ac:picMkLst>
            <pc:docMk/>
            <pc:sldMk cId="1517592566" sldId="280"/>
            <ac:picMk id="252" creationId="{BCA84285-42F4-0F80-ED02-BB59B35BC5A1}"/>
          </ac:picMkLst>
        </pc:picChg>
        <pc:picChg chg="add mod">
          <ac:chgData name="Mark Lawley" userId="16677e3de322db55" providerId="LiveId" clId="{1E2D9A43-6EC0-404D-8DAF-6A7EDA5E8337}" dt="2025-05-20T00:46:03.596" v="2483" actId="14100"/>
          <ac:picMkLst>
            <pc:docMk/>
            <pc:sldMk cId="1517592566" sldId="280"/>
            <ac:picMk id="253" creationId="{8B907952-32FA-F16E-F675-53DA169031AD}"/>
          </ac:picMkLst>
        </pc:picChg>
        <pc:picChg chg="add mod">
          <ac:chgData name="Mark Lawley" userId="16677e3de322db55" providerId="LiveId" clId="{1E2D9A43-6EC0-404D-8DAF-6A7EDA5E8337}" dt="2025-05-20T00:45:27.887" v="2474" actId="1076"/>
          <ac:picMkLst>
            <pc:docMk/>
            <pc:sldMk cId="1517592566" sldId="280"/>
            <ac:picMk id="255" creationId="{3216D250-25E4-2B76-E568-DC9CDDEEE71C}"/>
          </ac:picMkLst>
        </pc:picChg>
        <pc:picChg chg="add mod">
          <ac:chgData name="Mark Lawley" userId="16677e3de322db55" providerId="LiveId" clId="{1E2D9A43-6EC0-404D-8DAF-6A7EDA5E8337}" dt="2025-05-20T01:05:24.343" v="2708" actId="1035"/>
          <ac:picMkLst>
            <pc:docMk/>
            <pc:sldMk cId="1517592566" sldId="280"/>
            <ac:picMk id="1034" creationId="{0DA8AE67-0386-5A5B-DA01-1DC12D202B6C}"/>
          </ac:picMkLst>
        </pc:picChg>
        <pc:picChg chg="add mod">
          <ac:chgData name="Mark Lawley" userId="16677e3de322db55" providerId="LiveId" clId="{1E2D9A43-6EC0-404D-8DAF-6A7EDA5E8337}" dt="2025-05-20T00:45:41.731" v="2475" actId="1076"/>
          <ac:picMkLst>
            <pc:docMk/>
            <pc:sldMk cId="1517592566" sldId="280"/>
            <ac:picMk id="3074" creationId="{A92DA376-3450-94AD-E766-368076CFD428}"/>
          </ac:picMkLst>
        </pc:picChg>
        <pc:picChg chg="add mod">
          <ac:chgData name="Mark Lawley" userId="16677e3de322db55" providerId="LiveId" clId="{1E2D9A43-6EC0-404D-8DAF-6A7EDA5E8337}" dt="2025-05-20T00:45:03.890" v="2467" actId="1076"/>
          <ac:picMkLst>
            <pc:docMk/>
            <pc:sldMk cId="1517592566" sldId="280"/>
            <ac:picMk id="3076" creationId="{B65B9005-2566-4E29-FA68-33F8A4E58A07}"/>
          </ac:picMkLst>
        </pc:picChg>
        <pc:picChg chg="add mod">
          <ac:chgData name="Mark Lawley" userId="16677e3de322db55" providerId="LiveId" clId="{1E2D9A43-6EC0-404D-8DAF-6A7EDA5E8337}" dt="2025-05-20T00:40:24.943" v="2420" actId="1076"/>
          <ac:picMkLst>
            <pc:docMk/>
            <pc:sldMk cId="1517592566" sldId="280"/>
            <ac:picMk id="3078" creationId="{D729FF3D-08A4-11EE-ED7A-3E6E276027C4}"/>
          </ac:picMkLst>
        </pc:picChg>
        <pc:picChg chg="add mod">
          <ac:chgData name="Mark Lawley" userId="16677e3de322db55" providerId="LiveId" clId="{1E2D9A43-6EC0-404D-8DAF-6A7EDA5E8337}" dt="2025-05-20T00:45:55.536" v="2482" actId="1076"/>
          <ac:picMkLst>
            <pc:docMk/>
            <pc:sldMk cId="1517592566" sldId="280"/>
            <ac:picMk id="3080" creationId="{43BB0DAB-9AE4-F0D4-8C03-212E87B1F225}"/>
          </ac:picMkLst>
        </pc:picChg>
        <pc:picChg chg="add mod">
          <ac:chgData name="Mark Lawley" userId="16677e3de322db55" providerId="LiveId" clId="{1E2D9A43-6EC0-404D-8DAF-6A7EDA5E8337}" dt="2025-05-20T00:42:54.737" v="2440" actId="1076"/>
          <ac:picMkLst>
            <pc:docMk/>
            <pc:sldMk cId="1517592566" sldId="280"/>
            <ac:picMk id="3082" creationId="{2D8EB533-9856-9976-E122-814D162AF792}"/>
          </ac:picMkLst>
        </pc:picChg>
        <pc:picChg chg="add mod">
          <ac:chgData name="Mark Lawley" userId="16677e3de322db55" providerId="LiveId" clId="{1E2D9A43-6EC0-404D-8DAF-6A7EDA5E8337}" dt="2025-05-20T00:45:24.683" v="2473" actId="1076"/>
          <ac:picMkLst>
            <pc:docMk/>
            <pc:sldMk cId="1517592566" sldId="280"/>
            <ac:picMk id="3084" creationId="{16AD4708-3523-AB31-568B-1FB924DB356E}"/>
          </ac:picMkLst>
        </pc:picChg>
      </pc:sldChg>
      <pc:sldChg chg="addSp modSp new mod">
        <pc:chgData name="Mark Lawley" userId="16677e3de322db55" providerId="LiveId" clId="{1E2D9A43-6EC0-404D-8DAF-6A7EDA5E8337}" dt="2025-05-20T20:03:15.407" v="3963"/>
        <pc:sldMkLst>
          <pc:docMk/>
          <pc:sldMk cId="781073526" sldId="281"/>
        </pc:sldMkLst>
        <pc:spChg chg="mod">
          <ac:chgData name="Mark Lawley" userId="16677e3de322db55" providerId="LiveId" clId="{1E2D9A43-6EC0-404D-8DAF-6A7EDA5E8337}" dt="2025-05-20T18:30:04.635" v="2864" actId="20577"/>
          <ac:spMkLst>
            <pc:docMk/>
            <pc:sldMk cId="781073526" sldId="281"/>
            <ac:spMk id="2" creationId="{C28E6A3F-3CC5-301E-925D-8A6D4B7B4EFA}"/>
          </ac:spMkLst>
        </pc:spChg>
        <pc:spChg chg="mod">
          <ac:chgData name="Mark Lawley" userId="16677e3de322db55" providerId="LiveId" clId="{1E2D9A43-6EC0-404D-8DAF-6A7EDA5E8337}" dt="2025-05-20T19:44:17.722" v="3380" actId="20577"/>
          <ac:spMkLst>
            <pc:docMk/>
            <pc:sldMk cId="781073526" sldId="281"/>
            <ac:spMk id="3" creationId="{4A7FE097-65D3-AA64-B2D8-E216DD7E20E6}"/>
          </ac:spMkLst>
        </pc:spChg>
        <pc:picChg chg="add mod">
          <ac:chgData name="Mark Lawley" userId="16677e3de322db55" providerId="LiveId" clId="{1E2D9A43-6EC0-404D-8DAF-6A7EDA5E8337}" dt="2025-05-20T19:41:06.548" v="3101" actId="1076"/>
          <ac:picMkLst>
            <pc:docMk/>
            <pc:sldMk cId="781073526" sldId="281"/>
            <ac:picMk id="5" creationId="{CF577EDF-6E62-A8FA-907B-340867AE33E9}"/>
          </ac:picMkLst>
        </pc:picChg>
        <pc:picChg chg="add mod">
          <ac:chgData name="Mark Lawley" userId="16677e3de322db55" providerId="LiveId" clId="{1E2D9A43-6EC0-404D-8DAF-6A7EDA5E8337}" dt="2025-05-20T20:03:15.407" v="3963"/>
          <ac:picMkLst>
            <pc:docMk/>
            <pc:sldMk cId="781073526" sldId="281"/>
            <ac:picMk id="6" creationId="{FD91214C-1B56-312F-44BE-C1FFBF6A458C}"/>
          </ac:picMkLst>
        </pc:picChg>
      </pc:sldChg>
      <pc:sldChg chg="addSp modSp new mod">
        <pc:chgData name="Mark Lawley" userId="16677e3de322db55" providerId="LiveId" clId="{1E2D9A43-6EC0-404D-8DAF-6A7EDA5E8337}" dt="2025-05-20T20:03:04.229" v="3962" actId="1076"/>
        <pc:sldMkLst>
          <pc:docMk/>
          <pc:sldMk cId="2623211652" sldId="282"/>
        </pc:sldMkLst>
        <pc:spChg chg="mod">
          <ac:chgData name="Mark Lawley" userId="16677e3de322db55" providerId="LiveId" clId="{1E2D9A43-6EC0-404D-8DAF-6A7EDA5E8337}" dt="2025-05-20T19:44:45.290" v="3405" actId="20577"/>
          <ac:spMkLst>
            <pc:docMk/>
            <pc:sldMk cId="2623211652" sldId="282"/>
            <ac:spMk id="2" creationId="{8F2A4CCE-BEFD-E5AA-6E5F-C353DC0D4389}"/>
          </ac:spMkLst>
        </pc:spChg>
        <pc:spChg chg="mod">
          <ac:chgData name="Mark Lawley" userId="16677e3de322db55" providerId="LiveId" clId="{1E2D9A43-6EC0-404D-8DAF-6A7EDA5E8337}" dt="2025-05-20T20:01:35.626" v="3955" actId="20577"/>
          <ac:spMkLst>
            <pc:docMk/>
            <pc:sldMk cId="2623211652" sldId="282"/>
            <ac:spMk id="3" creationId="{24A842F3-ECD9-CBF7-617E-63C639B8CFD4}"/>
          </ac:spMkLst>
        </pc:spChg>
        <pc:picChg chg="add mod">
          <ac:chgData name="Mark Lawley" userId="16677e3de322db55" providerId="LiveId" clId="{1E2D9A43-6EC0-404D-8DAF-6A7EDA5E8337}" dt="2025-05-20T19:55:43.711" v="3799" actId="1076"/>
          <ac:picMkLst>
            <pc:docMk/>
            <pc:sldMk cId="2623211652" sldId="282"/>
            <ac:picMk id="5" creationId="{BC58B2BF-CA43-32A6-8BA1-39D4019BAF0B}"/>
          </ac:picMkLst>
        </pc:picChg>
        <pc:picChg chg="add mod">
          <ac:chgData name="Mark Lawley" userId="16677e3de322db55" providerId="LiveId" clId="{1E2D9A43-6EC0-404D-8DAF-6A7EDA5E8337}" dt="2025-05-20T20:03:04.229" v="3962" actId="1076"/>
          <ac:picMkLst>
            <pc:docMk/>
            <pc:sldMk cId="2623211652" sldId="282"/>
            <ac:picMk id="7" creationId="{E3DC02BE-ECED-949F-EEAF-0516ABD3ECD6}"/>
          </ac:picMkLst>
        </pc:picChg>
      </pc:sldChg>
      <pc:sldChg chg="addSp delSp modSp new mod">
        <pc:chgData name="Mark Lawley" userId="16677e3de322db55" providerId="LiveId" clId="{1E2D9A43-6EC0-404D-8DAF-6A7EDA5E8337}" dt="2025-05-20T19:58:50.389" v="3808" actId="1076"/>
        <pc:sldMkLst>
          <pc:docMk/>
          <pc:sldMk cId="3059300598" sldId="283"/>
        </pc:sldMkLst>
        <pc:picChg chg="add mod">
          <ac:chgData name="Mark Lawley" userId="16677e3de322db55" providerId="LiveId" clId="{1E2D9A43-6EC0-404D-8DAF-6A7EDA5E8337}" dt="2025-05-20T19:58:50.389" v="3808" actId="1076"/>
          <ac:picMkLst>
            <pc:docMk/>
            <pc:sldMk cId="3059300598" sldId="283"/>
            <ac:picMk id="5" creationId="{BD367CC1-DCE2-69A2-522D-E59B5029F352}"/>
          </ac:picMkLst>
        </pc:picChg>
      </pc:sldChg>
      <pc:sldChg chg="modSp new mod">
        <pc:chgData name="Mark Lawley" userId="16677e3de322db55" providerId="LiveId" clId="{1E2D9A43-6EC0-404D-8DAF-6A7EDA5E8337}" dt="2025-05-20T20:19:37.939" v="5015" actId="20577"/>
        <pc:sldMkLst>
          <pc:docMk/>
          <pc:sldMk cId="3867906952" sldId="284"/>
        </pc:sldMkLst>
        <pc:spChg chg="mod">
          <ac:chgData name="Mark Lawley" userId="16677e3de322db55" providerId="LiveId" clId="{1E2D9A43-6EC0-404D-8DAF-6A7EDA5E8337}" dt="2025-05-20T20:19:37.939" v="5015" actId="20577"/>
          <ac:spMkLst>
            <pc:docMk/>
            <pc:sldMk cId="3867906952" sldId="284"/>
            <ac:spMk id="2" creationId="{E3849F8D-43B6-553A-F617-B4FA9951A80D}"/>
          </ac:spMkLst>
        </pc:spChg>
        <pc:spChg chg="mod">
          <ac:chgData name="Mark Lawley" userId="16677e3de322db55" providerId="LiveId" clId="{1E2D9A43-6EC0-404D-8DAF-6A7EDA5E8337}" dt="2025-05-20T20:19:25.002" v="5014" actId="20577"/>
          <ac:spMkLst>
            <pc:docMk/>
            <pc:sldMk cId="3867906952" sldId="284"/>
            <ac:spMk id="3" creationId="{C4C58EB7-2296-8865-5DAF-14599B7291B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15CC48F-6CC0-4D7C-8AD0-EC9A9260850A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AD2DE11D-BC5F-4C7E-96DA-3D8BCC18B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51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DE11D-BC5F-4C7E-96DA-3D8BCC18B9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64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DE11D-BC5F-4C7E-96DA-3D8BCC18B9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00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763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285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301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9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55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15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6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24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14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31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18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310925D-119A-41B4-BBF7-E8253754FC04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2FDFDBF-6B6F-45A3-AF1D-161D06DCDF7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896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chicago.gov/city/en/depts/cdph/provdrs/food_safety/svcs/understand_healthcoderequirementsforfoodestablishment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chicago.org/resource/4ijn-s7e5.json" TargetMode="External"/><Relationship Id="rId2" Type="http://schemas.openxmlformats.org/officeDocument/2006/relationships/hyperlink" Target="https://data.cityofchicago.org/Health-Human-Services/Food-Inspections/4ijn-s7e5/about_dat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jpe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7BDE4-AA22-B782-7A80-911877C0C4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1122363"/>
            <a:ext cx="9902245" cy="2387600"/>
          </a:xfrm>
        </p:spPr>
        <p:txBody>
          <a:bodyPr>
            <a:noAutofit/>
          </a:bodyPr>
          <a:lstStyle/>
          <a:p>
            <a:pPr algn="l"/>
            <a:r>
              <a:rPr lang="en-US" sz="6000"/>
              <a:t>Chicago Restaurant Health Inspection Machine Learning Pipeline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9411BD-B321-A61B-885E-86C981FA84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/>
              <a:t>Mark Lawley, PhD, PE</a:t>
            </a:r>
          </a:p>
          <a:p>
            <a:pPr algn="l"/>
            <a:r>
              <a:rPr lang="en-US"/>
              <a:t>May 2025</a:t>
            </a:r>
          </a:p>
        </p:txBody>
      </p:sp>
    </p:spTree>
    <p:extLst>
      <p:ext uri="{BB962C8B-B14F-4D97-AF65-F5344CB8AC3E}">
        <p14:creationId xmlns:p14="http://schemas.microsoft.com/office/powerpoint/2010/main" val="3042547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5FB9CB-336B-C06B-65EB-4A881D87F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29" y="309127"/>
            <a:ext cx="10326541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78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F7C3B8-3A9F-E553-815A-7B7EC353B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257" y="299601"/>
            <a:ext cx="7773485" cy="62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419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1D1D3C-8CE0-BDDF-BF8F-BD392DA94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048" y="1128391"/>
            <a:ext cx="6115904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91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61882-C34B-31A9-C599-F64DD1984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06" y="0"/>
            <a:ext cx="9513117" cy="662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94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3CE14-1D84-2B72-5607-74B56A98C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38" y="621209"/>
            <a:ext cx="11680723" cy="476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57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C1F70D-AA96-281A-2538-6114BA8F2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3" y="436181"/>
            <a:ext cx="11759380" cy="596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84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DD07BA-4F80-9017-7D51-DC36212B8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6370"/>
            <a:ext cx="12192000" cy="504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835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0540A0-AAF2-B376-A52C-3647A78E1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4" y="437866"/>
            <a:ext cx="11899392" cy="572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539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E744A5-4493-36D7-A2D8-A64E01B0A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864" y="104060"/>
            <a:ext cx="10045449" cy="650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657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DA7B8-A8B7-0C01-5FA1-2102CCC1F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64" y="904906"/>
            <a:ext cx="11396472" cy="504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17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4B7E22-9D54-1B8D-EF40-D2AE66977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77" y="589934"/>
            <a:ext cx="11740846" cy="545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25AF0F-0274-A592-E00D-74ABEF350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92" y="374903"/>
            <a:ext cx="11532888" cy="626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79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08D12-0B4B-9E50-1EF3-3F9420C55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Producer Consumer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852E4-412B-A861-88BE-887FD93C7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96183"/>
          </a:xfrm>
        </p:spPr>
        <p:txBody>
          <a:bodyPr/>
          <a:lstStyle/>
          <a:p>
            <a:r>
              <a:rPr lang="en-US"/>
              <a:t>Create a producer that sends a message to a message broker queue</a:t>
            </a:r>
          </a:p>
          <a:p>
            <a:r>
              <a:rPr lang="en-US"/>
              <a:t>Create a consumer that watches the queue, gets the message, and takes an action</a:t>
            </a:r>
          </a:p>
          <a:p>
            <a:r>
              <a:rPr lang="en-US"/>
              <a:t>Implement on GCP VM.</a:t>
            </a:r>
          </a:p>
          <a:p>
            <a:r>
              <a:rPr lang="en-US"/>
              <a:t>Orchestrate using Prefect – a Python-based orchestration tool</a:t>
            </a:r>
          </a:p>
        </p:txBody>
      </p:sp>
    </p:spTree>
    <p:extLst>
      <p:ext uri="{BB962C8B-B14F-4D97-AF65-F5344CB8AC3E}">
        <p14:creationId xmlns:p14="http://schemas.microsoft.com/office/powerpoint/2010/main" val="3169248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loud 37">
            <a:extLst>
              <a:ext uri="{FF2B5EF4-FFF2-40B4-BE49-F238E27FC236}">
                <a16:creationId xmlns:a16="http://schemas.microsoft.com/office/drawing/2014/main" id="{D5BD3FE0-899E-E714-E1C2-48ECBC4824D2}"/>
              </a:ext>
            </a:extLst>
          </p:cNvPr>
          <p:cNvSpPr/>
          <p:nvPr/>
        </p:nvSpPr>
        <p:spPr>
          <a:xfrm rot="11188487">
            <a:off x="1150896" y="54216"/>
            <a:ext cx="6700897" cy="5512292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elevision Icon Vector Transparent ...">
            <a:extLst>
              <a:ext uri="{FF2B5EF4-FFF2-40B4-BE49-F238E27FC236}">
                <a16:creationId xmlns:a16="http://schemas.microsoft.com/office/drawing/2014/main" id="{79009C9C-9AD1-DF16-EA6C-8DCA34283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420" y="3244409"/>
            <a:ext cx="21717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9DABC05-4BD3-129E-195C-21F2C0744F5A}"/>
              </a:ext>
            </a:extLst>
          </p:cNvPr>
          <p:cNvSpPr/>
          <p:nvPr/>
        </p:nvSpPr>
        <p:spPr>
          <a:xfrm>
            <a:off x="2586867" y="1935083"/>
            <a:ext cx="4305547" cy="2618651"/>
          </a:xfrm>
          <a:custGeom>
            <a:avLst/>
            <a:gdLst>
              <a:gd name="connsiteX0" fmla="*/ 0 w 4305547"/>
              <a:gd name="connsiteY0" fmla="*/ 436451 h 2618651"/>
              <a:gd name="connsiteX1" fmla="*/ 436451 w 4305547"/>
              <a:gd name="connsiteY1" fmla="*/ 0 h 2618651"/>
              <a:gd name="connsiteX2" fmla="*/ 1008559 w 4305547"/>
              <a:gd name="connsiteY2" fmla="*/ 0 h 2618651"/>
              <a:gd name="connsiteX3" fmla="*/ 1512013 w 4305547"/>
              <a:gd name="connsiteY3" fmla="*/ 0 h 2618651"/>
              <a:gd name="connsiteX4" fmla="*/ 2118447 w 4305547"/>
              <a:gd name="connsiteY4" fmla="*/ 0 h 2618651"/>
              <a:gd name="connsiteX5" fmla="*/ 2621902 w 4305547"/>
              <a:gd name="connsiteY5" fmla="*/ 0 h 2618651"/>
              <a:gd name="connsiteX6" fmla="*/ 3228336 w 4305547"/>
              <a:gd name="connsiteY6" fmla="*/ 0 h 2618651"/>
              <a:gd name="connsiteX7" fmla="*/ 3869096 w 4305547"/>
              <a:gd name="connsiteY7" fmla="*/ 0 h 2618651"/>
              <a:gd name="connsiteX8" fmla="*/ 4305547 w 4305547"/>
              <a:gd name="connsiteY8" fmla="*/ 436451 h 2618651"/>
              <a:gd name="connsiteX9" fmla="*/ 4305547 w 4305547"/>
              <a:gd name="connsiteY9" fmla="*/ 1000910 h 2618651"/>
              <a:gd name="connsiteX10" fmla="*/ 4305547 w 4305547"/>
              <a:gd name="connsiteY10" fmla="*/ 1547911 h 2618651"/>
              <a:gd name="connsiteX11" fmla="*/ 4305547 w 4305547"/>
              <a:gd name="connsiteY11" fmla="*/ 2182200 h 2618651"/>
              <a:gd name="connsiteX12" fmla="*/ 3869096 w 4305547"/>
              <a:gd name="connsiteY12" fmla="*/ 2618651 h 2618651"/>
              <a:gd name="connsiteX13" fmla="*/ 3365641 w 4305547"/>
              <a:gd name="connsiteY13" fmla="*/ 2618651 h 2618651"/>
              <a:gd name="connsiteX14" fmla="*/ 2827860 w 4305547"/>
              <a:gd name="connsiteY14" fmla="*/ 2618651 h 2618651"/>
              <a:gd name="connsiteX15" fmla="*/ 2255753 w 4305547"/>
              <a:gd name="connsiteY15" fmla="*/ 2618651 h 2618651"/>
              <a:gd name="connsiteX16" fmla="*/ 1752298 w 4305547"/>
              <a:gd name="connsiteY16" fmla="*/ 2618651 h 2618651"/>
              <a:gd name="connsiteX17" fmla="*/ 1111538 w 4305547"/>
              <a:gd name="connsiteY17" fmla="*/ 2618651 h 2618651"/>
              <a:gd name="connsiteX18" fmla="*/ 436451 w 4305547"/>
              <a:gd name="connsiteY18" fmla="*/ 2618651 h 2618651"/>
              <a:gd name="connsiteX19" fmla="*/ 0 w 4305547"/>
              <a:gd name="connsiteY19" fmla="*/ 2182200 h 2618651"/>
              <a:gd name="connsiteX20" fmla="*/ 0 w 4305547"/>
              <a:gd name="connsiteY20" fmla="*/ 1600284 h 2618651"/>
              <a:gd name="connsiteX21" fmla="*/ 0 w 4305547"/>
              <a:gd name="connsiteY21" fmla="*/ 1000910 h 2618651"/>
              <a:gd name="connsiteX22" fmla="*/ 0 w 4305547"/>
              <a:gd name="connsiteY22" fmla="*/ 436451 h 2618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05547" h="2618651" fill="none" extrusionOk="0">
                <a:moveTo>
                  <a:pt x="0" y="436451"/>
                </a:moveTo>
                <a:cubicBezTo>
                  <a:pt x="-49418" y="192609"/>
                  <a:pt x="245619" y="43230"/>
                  <a:pt x="436451" y="0"/>
                </a:cubicBezTo>
                <a:cubicBezTo>
                  <a:pt x="600890" y="-18632"/>
                  <a:pt x="860218" y="54275"/>
                  <a:pt x="1008559" y="0"/>
                </a:cubicBezTo>
                <a:cubicBezTo>
                  <a:pt x="1156900" y="-54275"/>
                  <a:pt x="1295259" y="20480"/>
                  <a:pt x="1512013" y="0"/>
                </a:cubicBezTo>
                <a:cubicBezTo>
                  <a:pt x="1728767" y="-20480"/>
                  <a:pt x="1946887" y="1367"/>
                  <a:pt x="2118447" y="0"/>
                </a:cubicBezTo>
                <a:cubicBezTo>
                  <a:pt x="2290007" y="-1367"/>
                  <a:pt x="2396743" y="37471"/>
                  <a:pt x="2621902" y="0"/>
                </a:cubicBezTo>
                <a:cubicBezTo>
                  <a:pt x="2847061" y="-37471"/>
                  <a:pt x="2952350" y="24171"/>
                  <a:pt x="3228336" y="0"/>
                </a:cubicBezTo>
                <a:cubicBezTo>
                  <a:pt x="3504322" y="-24171"/>
                  <a:pt x="3557773" y="17060"/>
                  <a:pt x="3869096" y="0"/>
                </a:cubicBezTo>
                <a:cubicBezTo>
                  <a:pt x="4119656" y="-16519"/>
                  <a:pt x="4273704" y="183199"/>
                  <a:pt x="4305547" y="436451"/>
                </a:cubicBezTo>
                <a:cubicBezTo>
                  <a:pt x="4343849" y="718041"/>
                  <a:pt x="4304162" y="797540"/>
                  <a:pt x="4305547" y="1000910"/>
                </a:cubicBezTo>
                <a:cubicBezTo>
                  <a:pt x="4306932" y="1204280"/>
                  <a:pt x="4275673" y="1382635"/>
                  <a:pt x="4305547" y="1547911"/>
                </a:cubicBezTo>
                <a:cubicBezTo>
                  <a:pt x="4335421" y="1713187"/>
                  <a:pt x="4301523" y="1987993"/>
                  <a:pt x="4305547" y="2182200"/>
                </a:cubicBezTo>
                <a:cubicBezTo>
                  <a:pt x="4358626" y="2409196"/>
                  <a:pt x="4104698" y="2656358"/>
                  <a:pt x="3869096" y="2618651"/>
                </a:cubicBezTo>
                <a:cubicBezTo>
                  <a:pt x="3681749" y="2629348"/>
                  <a:pt x="3511634" y="2584075"/>
                  <a:pt x="3365641" y="2618651"/>
                </a:cubicBezTo>
                <a:cubicBezTo>
                  <a:pt x="3219649" y="2653227"/>
                  <a:pt x="2968185" y="2603854"/>
                  <a:pt x="2827860" y="2618651"/>
                </a:cubicBezTo>
                <a:cubicBezTo>
                  <a:pt x="2687535" y="2633448"/>
                  <a:pt x="2414101" y="2599864"/>
                  <a:pt x="2255753" y="2618651"/>
                </a:cubicBezTo>
                <a:cubicBezTo>
                  <a:pt x="2097405" y="2637438"/>
                  <a:pt x="1985483" y="2606926"/>
                  <a:pt x="1752298" y="2618651"/>
                </a:cubicBezTo>
                <a:cubicBezTo>
                  <a:pt x="1519114" y="2630376"/>
                  <a:pt x="1391756" y="2545468"/>
                  <a:pt x="1111538" y="2618651"/>
                </a:cubicBezTo>
                <a:cubicBezTo>
                  <a:pt x="831320" y="2691834"/>
                  <a:pt x="748079" y="2589746"/>
                  <a:pt x="436451" y="2618651"/>
                </a:cubicBezTo>
                <a:cubicBezTo>
                  <a:pt x="201702" y="2640754"/>
                  <a:pt x="66517" y="2451250"/>
                  <a:pt x="0" y="2182200"/>
                </a:cubicBezTo>
                <a:cubicBezTo>
                  <a:pt x="-15575" y="1910276"/>
                  <a:pt x="50424" y="1727008"/>
                  <a:pt x="0" y="1600284"/>
                </a:cubicBezTo>
                <a:cubicBezTo>
                  <a:pt x="-50424" y="1473560"/>
                  <a:pt x="1678" y="1166953"/>
                  <a:pt x="0" y="1000910"/>
                </a:cubicBezTo>
                <a:cubicBezTo>
                  <a:pt x="-1678" y="834867"/>
                  <a:pt x="19954" y="673154"/>
                  <a:pt x="0" y="436451"/>
                </a:cubicBezTo>
                <a:close/>
              </a:path>
              <a:path w="4305547" h="2618651" stroke="0" extrusionOk="0">
                <a:moveTo>
                  <a:pt x="0" y="436451"/>
                </a:moveTo>
                <a:cubicBezTo>
                  <a:pt x="-52798" y="162839"/>
                  <a:pt x="139835" y="20857"/>
                  <a:pt x="436451" y="0"/>
                </a:cubicBezTo>
                <a:cubicBezTo>
                  <a:pt x="615328" y="-40222"/>
                  <a:pt x="896087" y="48687"/>
                  <a:pt x="1077211" y="0"/>
                </a:cubicBezTo>
                <a:cubicBezTo>
                  <a:pt x="1258335" y="-48687"/>
                  <a:pt x="1489140" y="42858"/>
                  <a:pt x="1614992" y="0"/>
                </a:cubicBezTo>
                <a:cubicBezTo>
                  <a:pt x="1740844" y="-42858"/>
                  <a:pt x="1983908" y="59439"/>
                  <a:pt x="2118447" y="0"/>
                </a:cubicBezTo>
                <a:cubicBezTo>
                  <a:pt x="2252987" y="-59439"/>
                  <a:pt x="2446867" y="17993"/>
                  <a:pt x="2724881" y="0"/>
                </a:cubicBezTo>
                <a:cubicBezTo>
                  <a:pt x="3002895" y="-17993"/>
                  <a:pt x="3119944" y="31226"/>
                  <a:pt x="3262662" y="0"/>
                </a:cubicBezTo>
                <a:cubicBezTo>
                  <a:pt x="3405380" y="-31226"/>
                  <a:pt x="3622520" y="3952"/>
                  <a:pt x="3869096" y="0"/>
                </a:cubicBezTo>
                <a:cubicBezTo>
                  <a:pt x="4107570" y="-24516"/>
                  <a:pt x="4290107" y="216863"/>
                  <a:pt x="4305547" y="436451"/>
                </a:cubicBezTo>
                <a:cubicBezTo>
                  <a:pt x="4367790" y="579363"/>
                  <a:pt x="4253475" y="775092"/>
                  <a:pt x="4305547" y="983452"/>
                </a:cubicBezTo>
                <a:cubicBezTo>
                  <a:pt x="4357619" y="1191812"/>
                  <a:pt x="4305484" y="1318809"/>
                  <a:pt x="4305547" y="1565369"/>
                </a:cubicBezTo>
                <a:cubicBezTo>
                  <a:pt x="4305610" y="1811929"/>
                  <a:pt x="4284834" y="1891525"/>
                  <a:pt x="4305547" y="2182200"/>
                </a:cubicBezTo>
                <a:cubicBezTo>
                  <a:pt x="4337099" y="2392066"/>
                  <a:pt x="4119645" y="2612523"/>
                  <a:pt x="3869096" y="2618651"/>
                </a:cubicBezTo>
                <a:cubicBezTo>
                  <a:pt x="3730287" y="2650865"/>
                  <a:pt x="3511437" y="2607764"/>
                  <a:pt x="3296989" y="2618651"/>
                </a:cubicBezTo>
                <a:cubicBezTo>
                  <a:pt x="3082541" y="2629538"/>
                  <a:pt x="2895414" y="2558488"/>
                  <a:pt x="2793534" y="2618651"/>
                </a:cubicBezTo>
                <a:cubicBezTo>
                  <a:pt x="2691654" y="2678814"/>
                  <a:pt x="2385892" y="2589534"/>
                  <a:pt x="2221426" y="2618651"/>
                </a:cubicBezTo>
                <a:cubicBezTo>
                  <a:pt x="2056960" y="2647768"/>
                  <a:pt x="1728920" y="2549945"/>
                  <a:pt x="1580666" y="2618651"/>
                </a:cubicBezTo>
                <a:cubicBezTo>
                  <a:pt x="1432412" y="2687357"/>
                  <a:pt x="1224868" y="2551890"/>
                  <a:pt x="1008559" y="2618651"/>
                </a:cubicBezTo>
                <a:cubicBezTo>
                  <a:pt x="792250" y="2685412"/>
                  <a:pt x="654660" y="2589853"/>
                  <a:pt x="436451" y="2618651"/>
                </a:cubicBezTo>
                <a:cubicBezTo>
                  <a:pt x="145581" y="2620702"/>
                  <a:pt x="25128" y="2377947"/>
                  <a:pt x="0" y="2182200"/>
                </a:cubicBezTo>
                <a:cubicBezTo>
                  <a:pt x="-60226" y="2054307"/>
                  <a:pt x="3259" y="1858933"/>
                  <a:pt x="0" y="1582826"/>
                </a:cubicBezTo>
                <a:cubicBezTo>
                  <a:pt x="-3259" y="1306719"/>
                  <a:pt x="57051" y="1268777"/>
                  <a:pt x="0" y="1035825"/>
                </a:cubicBezTo>
                <a:cubicBezTo>
                  <a:pt x="-57051" y="802873"/>
                  <a:pt x="17018" y="628674"/>
                  <a:pt x="0" y="436451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0C8EFE-C5DE-0356-E7A3-1657408BD4DB}"/>
              </a:ext>
            </a:extLst>
          </p:cNvPr>
          <p:cNvSpPr txBox="1"/>
          <p:nvPr/>
        </p:nvSpPr>
        <p:spPr>
          <a:xfrm>
            <a:off x="5063613" y="3724473"/>
            <a:ext cx="1484671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/>
              <a:t>Consumer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FEA3D0-BFDC-4E0A-A152-4E423A9B91CC}"/>
              </a:ext>
            </a:extLst>
          </p:cNvPr>
          <p:cNvSpPr txBox="1"/>
          <p:nvPr/>
        </p:nvSpPr>
        <p:spPr>
          <a:xfrm>
            <a:off x="2804665" y="3315195"/>
            <a:ext cx="1516620" cy="36933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16620"/>
                      <a:gd name="connsiteY0" fmla="*/ 0 h 369332"/>
                      <a:gd name="connsiteX1" fmla="*/ 535872 w 1516620"/>
                      <a:gd name="connsiteY1" fmla="*/ 0 h 369332"/>
                      <a:gd name="connsiteX2" fmla="*/ 1056579 w 1516620"/>
                      <a:gd name="connsiteY2" fmla="*/ 0 h 369332"/>
                      <a:gd name="connsiteX3" fmla="*/ 1516620 w 1516620"/>
                      <a:gd name="connsiteY3" fmla="*/ 0 h 369332"/>
                      <a:gd name="connsiteX4" fmla="*/ 1516620 w 1516620"/>
                      <a:gd name="connsiteY4" fmla="*/ 369332 h 369332"/>
                      <a:gd name="connsiteX5" fmla="*/ 1041412 w 1516620"/>
                      <a:gd name="connsiteY5" fmla="*/ 369332 h 369332"/>
                      <a:gd name="connsiteX6" fmla="*/ 535872 w 1516620"/>
                      <a:gd name="connsiteY6" fmla="*/ 369332 h 369332"/>
                      <a:gd name="connsiteX7" fmla="*/ 0 w 1516620"/>
                      <a:gd name="connsiteY7" fmla="*/ 369332 h 369332"/>
                      <a:gd name="connsiteX8" fmla="*/ 0 w 1516620"/>
                      <a:gd name="connsiteY8" fmla="*/ 0 h 369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6620" h="369332" fill="none" extrusionOk="0">
                        <a:moveTo>
                          <a:pt x="0" y="0"/>
                        </a:moveTo>
                        <a:cubicBezTo>
                          <a:pt x="131680" y="-46531"/>
                          <a:pt x="389358" y="57617"/>
                          <a:pt x="535872" y="0"/>
                        </a:cubicBezTo>
                        <a:cubicBezTo>
                          <a:pt x="682386" y="-57617"/>
                          <a:pt x="865422" y="40980"/>
                          <a:pt x="1056579" y="0"/>
                        </a:cubicBezTo>
                        <a:cubicBezTo>
                          <a:pt x="1247736" y="-40980"/>
                          <a:pt x="1372810" y="17645"/>
                          <a:pt x="1516620" y="0"/>
                        </a:cubicBezTo>
                        <a:cubicBezTo>
                          <a:pt x="1520658" y="158233"/>
                          <a:pt x="1480326" y="205698"/>
                          <a:pt x="1516620" y="369332"/>
                        </a:cubicBezTo>
                        <a:cubicBezTo>
                          <a:pt x="1326428" y="404781"/>
                          <a:pt x="1215741" y="337848"/>
                          <a:pt x="1041412" y="369332"/>
                        </a:cubicBezTo>
                        <a:cubicBezTo>
                          <a:pt x="867083" y="400816"/>
                          <a:pt x="743393" y="348779"/>
                          <a:pt x="535872" y="369332"/>
                        </a:cubicBezTo>
                        <a:cubicBezTo>
                          <a:pt x="328351" y="389885"/>
                          <a:pt x="143042" y="358757"/>
                          <a:pt x="0" y="369332"/>
                        </a:cubicBezTo>
                        <a:cubicBezTo>
                          <a:pt x="-34018" y="280347"/>
                          <a:pt x="27486" y="156341"/>
                          <a:pt x="0" y="0"/>
                        </a:cubicBezTo>
                        <a:close/>
                      </a:path>
                      <a:path w="1516620" h="369332" stroke="0" extrusionOk="0">
                        <a:moveTo>
                          <a:pt x="0" y="0"/>
                        </a:moveTo>
                        <a:cubicBezTo>
                          <a:pt x="179671" y="-20337"/>
                          <a:pt x="345999" y="23545"/>
                          <a:pt x="490374" y="0"/>
                        </a:cubicBezTo>
                        <a:cubicBezTo>
                          <a:pt x="634749" y="-23545"/>
                          <a:pt x="779484" y="22855"/>
                          <a:pt x="950415" y="0"/>
                        </a:cubicBezTo>
                        <a:cubicBezTo>
                          <a:pt x="1121346" y="-22855"/>
                          <a:pt x="1317930" y="40537"/>
                          <a:pt x="1516620" y="0"/>
                        </a:cubicBezTo>
                        <a:cubicBezTo>
                          <a:pt x="1552208" y="113493"/>
                          <a:pt x="1489813" y="197069"/>
                          <a:pt x="1516620" y="369332"/>
                        </a:cubicBezTo>
                        <a:cubicBezTo>
                          <a:pt x="1398784" y="398422"/>
                          <a:pt x="1263244" y="334084"/>
                          <a:pt x="1041412" y="369332"/>
                        </a:cubicBezTo>
                        <a:cubicBezTo>
                          <a:pt x="819580" y="404580"/>
                          <a:pt x="733126" y="315987"/>
                          <a:pt x="505540" y="369332"/>
                        </a:cubicBezTo>
                        <a:cubicBezTo>
                          <a:pt x="277954" y="422677"/>
                          <a:pt x="131974" y="341383"/>
                          <a:pt x="0" y="369332"/>
                        </a:cubicBezTo>
                        <a:cubicBezTo>
                          <a:pt x="-22716" y="225711"/>
                          <a:pt x="27200" y="15834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Producer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349687-0DDF-D039-11B1-E3DA97B96CEB}"/>
              </a:ext>
            </a:extLst>
          </p:cNvPr>
          <p:cNvSpPr txBox="1"/>
          <p:nvPr/>
        </p:nvSpPr>
        <p:spPr>
          <a:xfrm>
            <a:off x="2806961" y="2272902"/>
            <a:ext cx="1565784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Orchestrater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5D35A3-87BC-4069-F539-9CB947C6B332}"/>
              </a:ext>
            </a:extLst>
          </p:cNvPr>
          <p:cNvCxnSpPr>
            <a:cxnSpLocks/>
          </p:cNvCxnSpPr>
          <p:nvPr/>
        </p:nvCxnSpPr>
        <p:spPr>
          <a:xfrm>
            <a:off x="3502374" y="2654610"/>
            <a:ext cx="0" cy="641418"/>
          </a:xfrm>
          <a:prstGeom prst="straightConnector1">
            <a:avLst/>
          </a:prstGeom>
          <a:ln w="31750" cap="rnd" cmpd="sng">
            <a:solidFill>
              <a:srgbClr val="FF0000"/>
            </a:solidFill>
            <a:prstDash val="sysDot"/>
            <a:headEnd type="none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8E2362D-DD3C-1812-A99A-D92F72A6BBB0}"/>
              </a:ext>
            </a:extLst>
          </p:cNvPr>
          <p:cNvCxnSpPr>
            <a:cxnSpLocks/>
          </p:cNvCxnSpPr>
          <p:nvPr/>
        </p:nvCxnSpPr>
        <p:spPr>
          <a:xfrm>
            <a:off x="6548284" y="4155794"/>
            <a:ext cx="1897626" cy="0"/>
          </a:xfrm>
          <a:prstGeom prst="straightConnector1">
            <a:avLst/>
          </a:prstGeom>
          <a:ln w="31750" cap="rnd" cmpd="sng">
            <a:solidFill>
              <a:srgbClr val="FF0000"/>
            </a:solidFill>
            <a:prstDash val="sysDot"/>
            <a:headEnd type="none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02795B-AB90-2329-428D-F0DBE78A8B8E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4321285" y="2640395"/>
            <a:ext cx="662984" cy="674800"/>
          </a:xfrm>
          <a:prstGeom prst="straightConnector1">
            <a:avLst/>
          </a:prstGeom>
          <a:ln w="31750" cap="rnd" cmpd="sng">
            <a:solidFill>
              <a:srgbClr val="FF0000"/>
            </a:solidFill>
            <a:prstDash val="sysDot"/>
            <a:headEnd type="none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FDD6E2-856D-5EB2-4847-813848340376}"/>
              </a:ext>
            </a:extLst>
          </p:cNvPr>
          <p:cNvCxnSpPr>
            <a:cxnSpLocks/>
            <a:stCxn id="2" idx="0"/>
            <a:endCxn id="51" idx="2"/>
          </p:cNvCxnSpPr>
          <p:nvPr/>
        </p:nvCxnSpPr>
        <p:spPr>
          <a:xfrm flipV="1">
            <a:off x="5805949" y="3102060"/>
            <a:ext cx="3810" cy="622413"/>
          </a:xfrm>
          <a:prstGeom prst="straightConnector1">
            <a:avLst/>
          </a:prstGeom>
          <a:ln w="31750" cap="rnd" cmpd="sng">
            <a:solidFill>
              <a:srgbClr val="FF0000"/>
            </a:solidFill>
            <a:prstDash val="sysDot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2C707DC-BD83-1DBC-F833-D7AB42ED7FC6}"/>
              </a:ext>
            </a:extLst>
          </p:cNvPr>
          <p:cNvSpPr txBox="1"/>
          <p:nvPr/>
        </p:nvSpPr>
        <p:spPr>
          <a:xfrm>
            <a:off x="4984269" y="2178730"/>
            <a:ext cx="1650980" cy="92333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Message Broker</a:t>
            </a:r>
          </a:p>
          <a:p>
            <a:pPr algn="ctr"/>
            <a:r>
              <a:rPr lang="en-US"/>
              <a:t>(RabbitMQ)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7898D75D-4B17-5D3B-481B-4B083EB47CE8}"/>
              </a:ext>
            </a:extLst>
          </p:cNvPr>
          <p:cNvSpPr txBox="1"/>
          <p:nvPr/>
        </p:nvSpPr>
        <p:spPr>
          <a:xfrm>
            <a:off x="9771521" y="481756"/>
            <a:ext cx="726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GCP</a:t>
            </a:r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997440E9-DC48-2D32-49BE-FBD0966027AB}"/>
              </a:ext>
            </a:extLst>
          </p:cNvPr>
          <p:cNvSpPr txBox="1"/>
          <p:nvPr/>
        </p:nvSpPr>
        <p:spPr>
          <a:xfrm>
            <a:off x="3864569" y="1607028"/>
            <a:ext cx="175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Virtual Machine</a:t>
            </a:r>
          </a:p>
        </p:txBody>
      </p:sp>
      <p:sp>
        <p:nvSpPr>
          <p:cNvPr id="1034" name="Cloud 1033">
            <a:extLst>
              <a:ext uri="{FF2B5EF4-FFF2-40B4-BE49-F238E27FC236}">
                <a16:creationId xmlns:a16="http://schemas.microsoft.com/office/drawing/2014/main" id="{BE5A2A18-F87D-E738-B713-A4C490CE1BAE}"/>
              </a:ext>
            </a:extLst>
          </p:cNvPr>
          <p:cNvSpPr/>
          <p:nvPr/>
        </p:nvSpPr>
        <p:spPr>
          <a:xfrm rot="11188487">
            <a:off x="10837284" y="443795"/>
            <a:ext cx="488248" cy="353126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C0206C2B-2AF0-4D34-055D-25C05444E170}"/>
              </a:ext>
            </a:extLst>
          </p:cNvPr>
          <p:cNvSpPr txBox="1"/>
          <p:nvPr/>
        </p:nvSpPr>
        <p:spPr>
          <a:xfrm>
            <a:off x="10977614" y="1585743"/>
            <a:ext cx="333420" cy="24934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254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/>
          </a:p>
        </p:txBody>
      </p:sp>
      <p:sp>
        <p:nvSpPr>
          <p:cNvPr id="1036" name="TextBox 1035">
            <a:extLst>
              <a:ext uri="{FF2B5EF4-FFF2-40B4-BE49-F238E27FC236}">
                <a16:creationId xmlns:a16="http://schemas.microsoft.com/office/drawing/2014/main" id="{F45BD402-C9E0-07AD-29C4-E6F5EE452F1D}"/>
              </a:ext>
            </a:extLst>
          </p:cNvPr>
          <p:cNvSpPr txBox="1"/>
          <p:nvPr/>
        </p:nvSpPr>
        <p:spPr>
          <a:xfrm>
            <a:off x="9377258" y="1525751"/>
            <a:ext cx="123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Container</a:t>
            </a:r>
          </a:p>
        </p:txBody>
      </p:sp>
      <p:sp>
        <p:nvSpPr>
          <p:cNvPr id="1037" name="Rectangle: Rounded Corners 1036">
            <a:extLst>
              <a:ext uri="{FF2B5EF4-FFF2-40B4-BE49-F238E27FC236}">
                <a16:creationId xmlns:a16="http://schemas.microsoft.com/office/drawing/2014/main" id="{826975C0-4FB4-A037-A021-BBC4D0B8E505}"/>
              </a:ext>
            </a:extLst>
          </p:cNvPr>
          <p:cNvSpPr/>
          <p:nvPr/>
        </p:nvSpPr>
        <p:spPr>
          <a:xfrm>
            <a:off x="10891143" y="976133"/>
            <a:ext cx="506361" cy="308464"/>
          </a:xfrm>
          <a:custGeom>
            <a:avLst/>
            <a:gdLst>
              <a:gd name="connsiteX0" fmla="*/ 0 w 506361"/>
              <a:gd name="connsiteY0" fmla="*/ 51412 h 308464"/>
              <a:gd name="connsiteX1" fmla="*/ 51412 w 506361"/>
              <a:gd name="connsiteY1" fmla="*/ 0 h 308464"/>
              <a:gd name="connsiteX2" fmla="*/ 454949 w 506361"/>
              <a:gd name="connsiteY2" fmla="*/ 0 h 308464"/>
              <a:gd name="connsiteX3" fmla="*/ 506361 w 506361"/>
              <a:gd name="connsiteY3" fmla="*/ 51412 h 308464"/>
              <a:gd name="connsiteX4" fmla="*/ 506361 w 506361"/>
              <a:gd name="connsiteY4" fmla="*/ 257052 h 308464"/>
              <a:gd name="connsiteX5" fmla="*/ 454949 w 506361"/>
              <a:gd name="connsiteY5" fmla="*/ 308464 h 308464"/>
              <a:gd name="connsiteX6" fmla="*/ 51412 w 506361"/>
              <a:gd name="connsiteY6" fmla="*/ 308464 h 308464"/>
              <a:gd name="connsiteX7" fmla="*/ 0 w 506361"/>
              <a:gd name="connsiteY7" fmla="*/ 257052 h 308464"/>
              <a:gd name="connsiteX8" fmla="*/ 0 w 506361"/>
              <a:gd name="connsiteY8" fmla="*/ 51412 h 308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6361" h="308464" fill="none" extrusionOk="0">
                <a:moveTo>
                  <a:pt x="0" y="51412"/>
                </a:moveTo>
                <a:cubicBezTo>
                  <a:pt x="835" y="24261"/>
                  <a:pt x="23176" y="1633"/>
                  <a:pt x="51412" y="0"/>
                </a:cubicBezTo>
                <a:cubicBezTo>
                  <a:pt x="195211" y="-47346"/>
                  <a:pt x="292825" y="40429"/>
                  <a:pt x="454949" y="0"/>
                </a:cubicBezTo>
                <a:cubicBezTo>
                  <a:pt x="484859" y="-1882"/>
                  <a:pt x="500801" y="20869"/>
                  <a:pt x="506361" y="51412"/>
                </a:cubicBezTo>
                <a:cubicBezTo>
                  <a:pt x="510983" y="145471"/>
                  <a:pt x="487024" y="181277"/>
                  <a:pt x="506361" y="257052"/>
                </a:cubicBezTo>
                <a:cubicBezTo>
                  <a:pt x="504476" y="281604"/>
                  <a:pt x="483967" y="300017"/>
                  <a:pt x="454949" y="308464"/>
                </a:cubicBezTo>
                <a:cubicBezTo>
                  <a:pt x="275627" y="342391"/>
                  <a:pt x="225811" y="274744"/>
                  <a:pt x="51412" y="308464"/>
                </a:cubicBezTo>
                <a:cubicBezTo>
                  <a:pt x="18029" y="308669"/>
                  <a:pt x="3814" y="278570"/>
                  <a:pt x="0" y="257052"/>
                </a:cubicBezTo>
                <a:cubicBezTo>
                  <a:pt x="-770" y="166888"/>
                  <a:pt x="8027" y="119234"/>
                  <a:pt x="0" y="51412"/>
                </a:cubicBezTo>
                <a:close/>
              </a:path>
              <a:path w="506361" h="308464" stroke="0" extrusionOk="0">
                <a:moveTo>
                  <a:pt x="0" y="51412"/>
                </a:moveTo>
                <a:cubicBezTo>
                  <a:pt x="-6344" y="19105"/>
                  <a:pt x="18030" y="1872"/>
                  <a:pt x="51412" y="0"/>
                </a:cubicBezTo>
                <a:cubicBezTo>
                  <a:pt x="140408" y="-40365"/>
                  <a:pt x="343581" y="477"/>
                  <a:pt x="454949" y="0"/>
                </a:cubicBezTo>
                <a:cubicBezTo>
                  <a:pt x="479864" y="-2646"/>
                  <a:pt x="505533" y="24717"/>
                  <a:pt x="506361" y="51412"/>
                </a:cubicBezTo>
                <a:cubicBezTo>
                  <a:pt x="526270" y="126125"/>
                  <a:pt x="498209" y="163331"/>
                  <a:pt x="506361" y="257052"/>
                </a:cubicBezTo>
                <a:cubicBezTo>
                  <a:pt x="508952" y="280114"/>
                  <a:pt x="482030" y="308263"/>
                  <a:pt x="454949" y="308464"/>
                </a:cubicBezTo>
                <a:cubicBezTo>
                  <a:pt x="345740" y="312217"/>
                  <a:pt x="141014" y="269823"/>
                  <a:pt x="51412" y="308464"/>
                </a:cubicBezTo>
                <a:cubicBezTo>
                  <a:pt x="21239" y="311408"/>
                  <a:pt x="-2431" y="282627"/>
                  <a:pt x="0" y="257052"/>
                </a:cubicBezTo>
                <a:cubicBezTo>
                  <a:pt x="-18218" y="170926"/>
                  <a:pt x="24043" y="118385"/>
                  <a:pt x="0" y="51412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BFD6427C-4EFA-B075-D4CD-37767796AADB}"/>
              </a:ext>
            </a:extLst>
          </p:cNvPr>
          <p:cNvSpPr txBox="1"/>
          <p:nvPr/>
        </p:nvSpPr>
        <p:spPr>
          <a:xfrm>
            <a:off x="8869197" y="989871"/>
            <a:ext cx="180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4086789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562A54-D13F-A0C5-26AB-25EA896E6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368" y="372961"/>
            <a:ext cx="6048366" cy="54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89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77BB7-3479-ACE6-A4D2-5274E91B3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E6429-58E9-F363-B4ED-21E2CC5AAC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23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E6A3F-3CC5-301E-925D-8A6D4B7B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– Chicago Food Inspections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FE097-65D3-AA64-B2D8-E216DD7E2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54" y="1872193"/>
            <a:ext cx="6941821" cy="4023360"/>
          </a:xfrm>
        </p:spPr>
        <p:txBody>
          <a:bodyPr>
            <a:normAutofit lnSpcReduction="10000"/>
          </a:bodyPr>
          <a:lstStyle/>
          <a:p>
            <a:r>
              <a:rPr lang="en-US" b="0" i="0">
                <a:solidFill>
                  <a:srgbClr val="333333"/>
                </a:solidFill>
                <a:effectLst/>
                <a:latin typeface="Rockwell" panose="02060603020205020403" pitchFamily="18" charset="0"/>
              </a:rPr>
              <a:t>Inspections performed by the Department of Public Health</a:t>
            </a:r>
          </a:p>
          <a:p>
            <a:r>
              <a:rPr lang="en-US" b="0" i="0">
                <a:solidFill>
                  <a:srgbClr val="333333"/>
                </a:solidFill>
                <a:effectLst/>
                <a:latin typeface="Rockwell" panose="02060603020205020403" pitchFamily="18" charset="0"/>
              </a:rPr>
              <a:t>~ 15,000 food establishments</a:t>
            </a:r>
          </a:p>
          <a:p>
            <a:r>
              <a:rPr lang="en-US">
                <a:solidFill>
                  <a:srgbClr val="333333"/>
                </a:solidFill>
                <a:latin typeface="Rockwell" panose="02060603020205020403" pitchFamily="18" charset="0"/>
              </a:rPr>
              <a:t>~ 40 </a:t>
            </a:r>
            <a:r>
              <a:rPr lang="en-US" b="0" i="0">
                <a:solidFill>
                  <a:srgbClr val="333333"/>
                </a:solidFill>
                <a:effectLst/>
                <a:latin typeface="Rockwell" panose="02060603020205020403" pitchFamily="18" charset="0"/>
              </a:rPr>
              <a:t>inspectors</a:t>
            </a:r>
          </a:p>
          <a:p>
            <a:r>
              <a:rPr lang="en-US">
                <a:solidFill>
                  <a:srgbClr val="333333"/>
                </a:solidFill>
                <a:latin typeface="Rockwell" panose="02060603020205020403" pitchFamily="18" charset="0"/>
              </a:rPr>
              <a:t>~ 3 types of inspections, license, routine, complaint-based</a:t>
            </a:r>
          </a:p>
          <a:p>
            <a:r>
              <a:rPr lang="en-US" b="0" i="0">
                <a:solidFill>
                  <a:srgbClr val="333333"/>
                </a:solidFill>
                <a:effectLst/>
                <a:latin typeface="Rockwell" panose="02060603020205020403" pitchFamily="18" charset="0"/>
              </a:rPr>
              <a:t>~ </a:t>
            </a:r>
            <a:r>
              <a:rPr lang="en-US">
                <a:solidFill>
                  <a:srgbClr val="333333"/>
                </a:solidFill>
                <a:latin typeface="Rockwell" panose="02060603020205020403" pitchFamily="18" charset="0"/>
              </a:rPr>
              <a:t>Inspection frequency by facility risk level</a:t>
            </a:r>
          </a:p>
          <a:p>
            <a:pPr lvl="1"/>
            <a:r>
              <a:rPr lang="en-US" b="0" i="0">
                <a:solidFill>
                  <a:srgbClr val="333333"/>
                </a:solidFill>
                <a:effectLst/>
                <a:latin typeface="Rockwell" panose="02060603020205020403" pitchFamily="18" charset="0"/>
              </a:rPr>
              <a:t>Risk Level 1:  2 inspections per year</a:t>
            </a:r>
          </a:p>
          <a:p>
            <a:pPr lvl="1"/>
            <a:r>
              <a:rPr lang="en-US">
                <a:solidFill>
                  <a:srgbClr val="333333"/>
                </a:solidFill>
                <a:latin typeface="Rockwell" panose="02060603020205020403" pitchFamily="18" charset="0"/>
              </a:rPr>
              <a:t>Risk Level 2:  1 inspection per year</a:t>
            </a:r>
          </a:p>
          <a:p>
            <a:pPr lvl="1"/>
            <a:r>
              <a:rPr lang="en-US" b="0" i="0">
                <a:solidFill>
                  <a:srgbClr val="333333"/>
                </a:solidFill>
                <a:effectLst/>
                <a:latin typeface="Rockwell" panose="02060603020205020403" pitchFamily="18" charset="0"/>
              </a:rPr>
              <a:t>Risk Level 3:  1 inspection every other year</a:t>
            </a:r>
          </a:p>
          <a:p>
            <a:r>
              <a:rPr lang="en-US" b="0" i="0">
                <a:solidFill>
                  <a:srgbClr val="333333"/>
                </a:solidFill>
                <a:effectLst/>
                <a:latin typeface="Rockwell" panose="02060603020205020403" pitchFamily="18" charset="0"/>
              </a:rPr>
              <a:t> ~ 63 violation codes available at </a:t>
            </a:r>
          </a:p>
          <a:p>
            <a:pPr lvl="1"/>
            <a:r>
              <a:rPr lang="en-US">
                <a:hlinkClick r:id="rId2"/>
              </a:rPr>
              <a:t>City of Chicago :: Understand Health Code Requirements for Food Establishments</a:t>
            </a:r>
            <a:endParaRPr lang="en-US" b="0" i="0">
              <a:solidFill>
                <a:srgbClr val="333333"/>
              </a:solidFill>
              <a:effectLst/>
              <a:latin typeface="Rockwell" panose="02060603020205020403" pitchFamily="18" charset="0"/>
            </a:endParaRP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77EDF-6E62-A8FA-907B-340867AE3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435" y="1872193"/>
            <a:ext cx="4044411" cy="42818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91214C-1B56-312F-44BE-C1FFBF6A4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64" y="178229"/>
            <a:ext cx="1997161" cy="68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73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A4CCE-BEFD-E5AA-6E5F-C353DC0D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Food Inspection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842F3-ECD9-CBF7-617E-63C639B8C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265420" cy="4023360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Available at </a:t>
            </a: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Food Inspections | City of Chicago | Data Portal</a:t>
            </a:r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Derived from inspections of restaurants and other food establishments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Dates </a:t>
            </a:r>
            <a:r>
              <a:rPr lang="en-US" b="0" i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from January 1, 2010 to present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Updated Daily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292K rows, 17 columns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Columns include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Facility name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Address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Inspection ID and date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Codes violated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Results (pass, conditional pass, fail)</a:t>
            </a:r>
          </a:p>
          <a:p>
            <a:pPr marL="0" indent="0">
              <a:buNone/>
            </a:pPr>
            <a:r>
              <a:rPr lang="en-US"/>
              <a:t>API Endpoint: </a:t>
            </a:r>
            <a:r>
              <a:rPr lang="en-US" b="0" i="0">
                <a:effectLst/>
                <a:latin typeface="Roboto" panose="02000000000000000000" pitchFamily="2" charset="0"/>
                <a:hlinkClick r:id="rId3"/>
              </a:rPr>
              <a:t>https://data.cityofchicago.org/resource/4ijn-s7e5.json</a:t>
            </a:r>
            <a:endParaRPr lang="en-US" b="0" i="0">
              <a:effectLst/>
              <a:latin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2500" b="1"/>
              <a:t>The data is very messy, many redundancies, missing values, typos, ect.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8B2BF-CA43-32A6-8BA1-39D4019BA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452" y="1845734"/>
            <a:ext cx="5199353" cy="37942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DC02BE-ECED-949F-EEAF-0516ABD3E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64" y="178229"/>
            <a:ext cx="1997161" cy="68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11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367CC1-DCE2-69A2-522D-E59B5029F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01" y="142874"/>
            <a:ext cx="11662224" cy="602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005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5F48E-DD82-BA54-41AB-12638C53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Machine Learning 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53CE5-D4EF-029D-A281-3AB87AE70C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3669"/>
            <a:ext cx="10761345" cy="4351338"/>
          </a:xfrm>
        </p:spPr>
        <p:txBody>
          <a:bodyPr>
            <a:noAutofit/>
          </a:bodyPr>
          <a:lstStyle/>
          <a:p>
            <a:r>
              <a:rPr lang="en-US" sz="2400"/>
              <a:t>A public health inspector has completed an inspection of a restaurant and has to decide whether it should be a pass, pass with condition, or fail</a:t>
            </a:r>
          </a:p>
          <a:p>
            <a:r>
              <a:rPr lang="en-US" sz="2400"/>
              <a:t>The decision needs to be consistent with general historical practice.</a:t>
            </a:r>
          </a:p>
          <a:p>
            <a:r>
              <a:rPr lang="en-US" sz="2400"/>
              <a:t>Goal: A decision support tool that accepts data collected from the on-site inspection and makes a recommendation about pass, pass with condition, or fail that is consistent with historical inspection decisions.</a:t>
            </a:r>
          </a:p>
          <a:p>
            <a:r>
              <a:rPr lang="en-US" sz="2400"/>
              <a:t>Objective: Build cloud-native machine learning pipeline that collects, cleans, transforms, and stores data, supports exploratory data analysis, machine learning training and prediction, and inspection report generation.</a:t>
            </a:r>
          </a:p>
          <a:p>
            <a:r>
              <a:rPr lang="en-US" sz="2400"/>
              <a:t>Design Architecture ~ Containerized microservices implemented in the Google Cloud Platform.</a:t>
            </a:r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553861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D438E9-03E6-FE64-5EA0-7FE25D8FF38B}"/>
              </a:ext>
            </a:extLst>
          </p:cNvPr>
          <p:cNvSpPr txBox="1"/>
          <p:nvPr/>
        </p:nvSpPr>
        <p:spPr>
          <a:xfrm>
            <a:off x="9261669" y="2730802"/>
            <a:ext cx="2350668" cy="59964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EDA Dashboard </a:t>
            </a:r>
          </a:p>
          <a:p>
            <a:pPr algn="ctr"/>
            <a:r>
              <a:rPr lang="en-US"/>
              <a:t>(Streamlit)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6F97BB-B42E-4319-8971-7BCE27D89397}"/>
              </a:ext>
            </a:extLst>
          </p:cNvPr>
          <p:cNvSpPr txBox="1"/>
          <p:nvPr/>
        </p:nvSpPr>
        <p:spPr>
          <a:xfrm>
            <a:off x="4283697" y="576901"/>
            <a:ext cx="1586460" cy="59964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Chicago Open Data Portal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9BDF94-3040-70C1-AE37-1606CEA92A34}"/>
              </a:ext>
            </a:extLst>
          </p:cNvPr>
          <p:cNvSpPr txBox="1"/>
          <p:nvPr/>
        </p:nvSpPr>
        <p:spPr>
          <a:xfrm>
            <a:off x="4353824" y="2626741"/>
            <a:ext cx="1460704" cy="59964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/>
              <a:t>Cleaner (polars)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B49E2E-50EA-1F7B-C2C4-C378236A45FE}"/>
              </a:ext>
            </a:extLst>
          </p:cNvPr>
          <p:cNvSpPr txBox="1"/>
          <p:nvPr/>
        </p:nvSpPr>
        <p:spPr>
          <a:xfrm>
            <a:off x="4426374" y="3870749"/>
            <a:ext cx="1397827" cy="59964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Loader</a:t>
            </a:r>
          </a:p>
          <a:p>
            <a:pPr algn="ctr"/>
            <a:r>
              <a:rPr lang="en-US"/>
              <a:t>(python)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9EA631-4007-6093-27E8-B401AAEA5F86}"/>
              </a:ext>
            </a:extLst>
          </p:cNvPr>
          <p:cNvSpPr txBox="1"/>
          <p:nvPr/>
        </p:nvSpPr>
        <p:spPr>
          <a:xfrm>
            <a:off x="6931843" y="2623872"/>
            <a:ext cx="1534464" cy="341632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/>
              <a:t>row_data</a:t>
            </a:r>
          </a:p>
          <a:p>
            <a:r>
              <a:rPr lang="en-US"/>
              <a:t>      tables</a:t>
            </a:r>
          </a:p>
          <a:p>
            <a:r>
              <a:rPr lang="en-US"/>
              <a:t>      views</a:t>
            </a:r>
          </a:p>
          <a:p>
            <a:endParaRPr lang="en-US"/>
          </a:p>
          <a:p>
            <a:r>
              <a:rPr lang="en-US"/>
              <a:t>column_data</a:t>
            </a:r>
          </a:p>
          <a:p>
            <a:r>
              <a:rPr lang="en-US"/>
              <a:t>       tables</a:t>
            </a:r>
          </a:p>
          <a:p>
            <a:r>
              <a:rPr lang="en-US"/>
              <a:t>       views</a:t>
            </a:r>
          </a:p>
          <a:p>
            <a:endParaRPr lang="en-US"/>
          </a:p>
          <a:p>
            <a:r>
              <a:rPr lang="en-US"/>
              <a:t>Metrics</a:t>
            </a:r>
          </a:p>
          <a:p>
            <a:r>
              <a:rPr lang="en-US"/>
              <a:t>        tables</a:t>
            </a:r>
          </a:p>
          <a:p>
            <a:r>
              <a:rPr lang="en-US"/>
              <a:t>        views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D583E8-C555-3899-F317-9D6BD65BA46F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H="1" flipV="1">
            <a:off x="5076927" y="1176543"/>
            <a:ext cx="1206" cy="451084"/>
          </a:xfrm>
          <a:prstGeom prst="straightConnector1">
            <a:avLst/>
          </a:prstGeom>
          <a:ln>
            <a:headEnd type="oval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555BFFD-B3E3-1261-6597-806979DF047D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2981779" y="1798952"/>
            <a:ext cx="1350286" cy="624104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938867BE-854B-568F-FB5A-6BC535AFF8AD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81779" y="2686618"/>
            <a:ext cx="1338125" cy="97052"/>
          </a:xfrm>
          <a:prstGeom prst="bentConnector3">
            <a:avLst>
              <a:gd name="adj1" fmla="val 50000"/>
            </a:avLst>
          </a:prstGeom>
          <a:ln>
            <a:headEnd type="oval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56A21EF-F538-FA4C-226D-87688B43A7F5}"/>
              </a:ext>
            </a:extLst>
          </p:cNvPr>
          <p:cNvSpPr txBox="1"/>
          <p:nvPr/>
        </p:nvSpPr>
        <p:spPr>
          <a:xfrm>
            <a:off x="6907657" y="1603524"/>
            <a:ext cx="1540507" cy="36933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Trigger (go)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79E33C-5FF2-01AC-F7BD-61D210B896CA}"/>
              </a:ext>
            </a:extLst>
          </p:cNvPr>
          <p:cNvSpPr/>
          <p:nvPr/>
        </p:nvSpPr>
        <p:spPr>
          <a:xfrm>
            <a:off x="260159" y="2118500"/>
            <a:ext cx="2696200" cy="363037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8688BA5-C464-06AB-E04F-478158F70C27}"/>
              </a:ext>
            </a:extLst>
          </p:cNvPr>
          <p:cNvSpPr txBox="1"/>
          <p:nvPr/>
        </p:nvSpPr>
        <p:spPr>
          <a:xfrm>
            <a:off x="712706" y="1811931"/>
            <a:ext cx="1840387" cy="348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 Lake (GCS)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BDE54E-8E0C-72A4-0448-72A29F739831}"/>
              </a:ext>
            </a:extLst>
          </p:cNvPr>
          <p:cNvSpPr txBox="1"/>
          <p:nvPr/>
        </p:nvSpPr>
        <p:spPr>
          <a:xfrm>
            <a:off x="274965" y="2239197"/>
            <a:ext cx="2106420" cy="87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data_bucket_1</a:t>
            </a:r>
          </a:p>
          <a:p>
            <a:r>
              <a:rPr lang="en-US"/>
              <a:t>        raw data json</a:t>
            </a:r>
          </a:p>
          <a:p>
            <a:r>
              <a:rPr lang="en-US"/>
              <a:t>        _manifest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D9EB265-039A-58F2-DF35-8011BCC1C0E7}"/>
              </a:ext>
            </a:extLst>
          </p:cNvPr>
          <p:cNvSpPr txBox="1"/>
          <p:nvPr/>
        </p:nvSpPr>
        <p:spPr>
          <a:xfrm>
            <a:off x="260154" y="3172683"/>
            <a:ext cx="2894810" cy="87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data_bucket_2</a:t>
            </a:r>
          </a:p>
          <a:p>
            <a:r>
              <a:rPr lang="en-US"/>
              <a:t>         cleaned data ndjson</a:t>
            </a:r>
          </a:p>
          <a:p>
            <a:r>
              <a:rPr lang="en-US"/>
              <a:t>         _manifest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584D6E-2D93-367F-5364-AC962166DF88}"/>
              </a:ext>
            </a:extLst>
          </p:cNvPr>
          <p:cNvSpPr txBox="1"/>
          <p:nvPr/>
        </p:nvSpPr>
        <p:spPr>
          <a:xfrm>
            <a:off x="256520" y="4134748"/>
            <a:ext cx="2894810" cy="870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data_bucket_3</a:t>
            </a:r>
          </a:p>
          <a:p>
            <a:r>
              <a:rPr lang="en-US"/>
              <a:t>         cleaned data parquet</a:t>
            </a:r>
          </a:p>
          <a:p>
            <a:r>
              <a:rPr lang="en-US"/>
              <a:t>         _manifest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86181B7-2521-1F97-FA98-A47B37C7F9B6}"/>
              </a:ext>
            </a:extLst>
          </p:cNvPr>
          <p:cNvGrpSpPr/>
          <p:nvPr/>
        </p:nvGrpSpPr>
        <p:grpSpPr>
          <a:xfrm>
            <a:off x="108799" y="102507"/>
            <a:ext cx="1910665" cy="909585"/>
            <a:chOff x="880324" y="87870"/>
            <a:chExt cx="1955261" cy="923330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C3BEDDC-6E1A-5467-D389-61D467A05244}"/>
                </a:ext>
              </a:extLst>
            </p:cNvPr>
            <p:cNvCxnSpPr>
              <a:cxnSpLocks/>
            </p:cNvCxnSpPr>
            <p:nvPr/>
          </p:nvCxnSpPr>
          <p:spPr>
            <a:xfrm>
              <a:off x="1626392" y="263813"/>
              <a:ext cx="1209193" cy="0"/>
            </a:xfrm>
            <a:prstGeom prst="straightConnector1">
              <a:avLst/>
            </a:prstGeom>
            <a:ln>
              <a:headEnd type="oval" w="lg" len="lg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A56EEEB-3069-7F28-D87D-F6D27C317441}"/>
                </a:ext>
              </a:extLst>
            </p:cNvPr>
            <p:cNvCxnSpPr>
              <a:cxnSpLocks/>
            </p:cNvCxnSpPr>
            <p:nvPr/>
          </p:nvCxnSpPr>
          <p:spPr>
            <a:xfrm>
              <a:off x="1607046" y="576901"/>
              <a:ext cx="1228539" cy="0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7738470-3B68-1949-AC0F-A4F4DFF5B29A}"/>
                </a:ext>
              </a:extLst>
            </p:cNvPr>
            <p:cNvSpPr txBox="1"/>
            <p:nvPr/>
          </p:nvSpPr>
          <p:spPr>
            <a:xfrm>
              <a:off x="880324" y="87870"/>
              <a:ext cx="6071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/>
                <a:t>Get</a:t>
              </a:r>
            </a:p>
            <a:p>
              <a:pPr algn="r"/>
              <a:r>
                <a:rPr lang="en-US"/>
                <a:t>Put</a:t>
              </a:r>
            </a:p>
            <a:p>
              <a:pPr algn="r"/>
              <a:r>
                <a:rPr lang="en-US"/>
                <a:t>Post  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55B08A4-E266-7690-AFB0-880E2B2BF18A}"/>
                </a:ext>
              </a:extLst>
            </p:cNvPr>
            <p:cNvCxnSpPr>
              <a:cxnSpLocks/>
            </p:cNvCxnSpPr>
            <p:nvPr/>
          </p:nvCxnSpPr>
          <p:spPr>
            <a:xfrm>
              <a:off x="1607046" y="826101"/>
              <a:ext cx="1228539" cy="0"/>
            </a:xfrm>
            <a:prstGeom prst="straightConnector1">
              <a:avLst/>
            </a:prstGeom>
            <a:ln w="31750" cap="rnd" cmpd="sng">
              <a:solidFill>
                <a:srgbClr val="FF0000"/>
              </a:solidFill>
              <a:prstDash val="sysDot"/>
              <a:tailEnd type="stealth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E67BF63-50CD-4C0D-0250-EB05C71BA456}"/>
              </a:ext>
            </a:extLst>
          </p:cNvPr>
          <p:cNvCxnSpPr>
            <a:cxnSpLocks/>
          </p:cNvCxnSpPr>
          <p:nvPr/>
        </p:nvCxnSpPr>
        <p:spPr>
          <a:xfrm flipH="1" flipV="1">
            <a:off x="5811821" y="1696586"/>
            <a:ext cx="1094339" cy="4793"/>
          </a:xfrm>
          <a:prstGeom prst="straightConnector1">
            <a:avLst/>
          </a:prstGeom>
          <a:ln w="31750" cap="rnd" cmpd="sng">
            <a:solidFill>
              <a:srgbClr val="FF0000"/>
            </a:solidFill>
            <a:prstDash val="sysDot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1D2F87-314D-D2C2-B684-3C04D7C3E33E}"/>
              </a:ext>
            </a:extLst>
          </p:cNvPr>
          <p:cNvSpPr txBox="1"/>
          <p:nvPr/>
        </p:nvSpPr>
        <p:spPr>
          <a:xfrm>
            <a:off x="4332064" y="1627627"/>
            <a:ext cx="1492137" cy="34265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Extractor (go)</a:t>
            </a:r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6187B5FD-5EBD-F2A3-D248-C429C0FC1400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81780" y="4360665"/>
            <a:ext cx="1420410" cy="194213"/>
          </a:xfrm>
          <a:prstGeom prst="bentConnector3">
            <a:avLst>
              <a:gd name="adj1" fmla="val 50000"/>
            </a:avLst>
          </a:prstGeom>
          <a:ln>
            <a:headEnd type="oval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979FCECC-BD30-3AF5-EE6B-0A5DFF2B0E52}"/>
              </a:ext>
            </a:extLst>
          </p:cNvPr>
          <p:cNvCxnSpPr>
            <a:cxnSpLocks/>
          </p:cNvCxnSpPr>
          <p:nvPr/>
        </p:nvCxnSpPr>
        <p:spPr>
          <a:xfrm rot="10800000">
            <a:off x="8490490" y="5478780"/>
            <a:ext cx="857220" cy="270096"/>
          </a:xfrm>
          <a:prstGeom prst="bentConnector3">
            <a:avLst>
              <a:gd name="adj1" fmla="val 50000"/>
            </a:avLst>
          </a:prstGeom>
          <a:ln>
            <a:headEnd type="oval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2EE8E64-5DAC-DF1F-4926-83EEA02415D7}"/>
              </a:ext>
            </a:extLst>
          </p:cNvPr>
          <p:cNvCxnSpPr>
            <a:cxnSpLocks/>
          </p:cNvCxnSpPr>
          <p:nvPr/>
        </p:nvCxnSpPr>
        <p:spPr>
          <a:xfrm flipH="1">
            <a:off x="5793792" y="2016767"/>
            <a:ext cx="1219066" cy="1853981"/>
          </a:xfrm>
          <a:prstGeom prst="straightConnector1">
            <a:avLst/>
          </a:prstGeom>
          <a:ln w="31750" cap="rnd" cmpd="sng">
            <a:solidFill>
              <a:srgbClr val="FF0000"/>
            </a:solidFill>
            <a:prstDash val="sysDot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E8C87524-8955-E9CE-20DA-BF5A15DAA617}"/>
              </a:ext>
            </a:extLst>
          </p:cNvPr>
          <p:cNvCxnSpPr>
            <a:cxnSpLocks/>
          </p:cNvCxnSpPr>
          <p:nvPr/>
        </p:nvCxnSpPr>
        <p:spPr>
          <a:xfrm rot="10800000">
            <a:off x="2956361" y="3586999"/>
            <a:ext cx="1445829" cy="399987"/>
          </a:xfrm>
          <a:prstGeom prst="bentConnector3">
            <a:avLst>
              <a:gd name="adj1" fmla="val 50000"/>
            </a:avLst>
          </a:prstGeom>
          <a:ln>
            <a:headEnd type="oval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B8C9C0D7-D3D5-5608-F382-45C9B6AE826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72241" y="3173594"/>
            <a:ext cx="1372044" cy="1058939"/>
          </a:xfrm>
          <a:prstGeom prst="bentConnector3">
            <a:avLst>
              <a:gd name="adj1" fmla="val 22679"/>
            </a:avLst>
          </a:prstGeom>
          <a:ln>
            <a:solidFill>
              <a:schemeClr val="accent5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onnector: Elbow 105">
            <a:extLst>
              <a:ext uri="{FF2B5EF4-FFF2-40B4-BE49-F238E27FC236}">
                <a16:creationId xmlns:a16="http://schemas.microsoft.com/office/drawing/2014/main" id="{130B867E-9290-69C6-99BB-84A6E54B6239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40240" y="3045461"/>
            <a:ext cx="1389414" cy="286921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B6687B42-535D-784C-5AFA-D93FF3F1EAA8}"/>
              </a:ext>
            </a:extLst>
          </p:cNvPr>
          <p:cNvSpPr txBox="1"/>
          <p:nvPr/>
        </p:nvSpPr>
        <p:spPr>
          <a:xfrm>
            <a:off x="7157850" y="2295936"/>
            <a:ext cx="1153206" cy="342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Big Query</a:t>
            </a: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4F570950-D79D-B281-A08B-0E338D1A40CD}"/>
              </a:ext>
            </a:extLst>
          </p:cNvPr>
          <p:cNvCxnSpPr>
            <a:cxnSpLocks/>
          </p:cNvCxnSpPr>
          <p:nvPr/>
        </p:nvCxnSpPr>
        <p:spPr>
          <a:xfrm flipV="1">
            <a:off x="5811716" y="3088799"/>
            <a:ext cx="1095944" cy="918128"/>
          </a:xfrm>
          <a:prstGeom prst="bentConnector3">
            <a:avLst>
              <a:gd name="adj1" fmla="val 65005"/>
            </a:avLst>
          </a:prstGeom>
          <a:ln>
            <a:solidFill>
              <a:schemeClr val="accent5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0BC3F489-D3FE-EB19-5EE6-7A3F336EF21D}"/>
              </a:ext>
            </a:extLst>
          </p:cNvPr>
          <p:cNvCxnSpPr>
            <a:cxnSpLocks/>
          </p:cNvCxnSpPr>
          <p:nvPr/>
        </p:nvCxnSpPr>
        <p:spPr>
          <a:xfrm flipV="1">
            <a:off x="5824066" y="4096534"/>
            <a:ext cx="1083591" cy="353013"/>
          </a:xfrm>
          <a:prstGeom prst="bentConnector3">
            <a:avLst>
              <a:gd name="adj1" fmla="val 63391"/>
            </a:avLst>
          </a:prstGeom>
          <a:ln>
            <a:solidFill>
              <a:schemeClr val="accent5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B1287BB4-7CFA-4C2A-4B26-BB5D4192EF9E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8464523" y="3030623"/>
            <a:ext cx="797145" cy="1"/>
          </a:xfrm>
          <a:prstGeom prst="straightConnector1">
            <a:avLst/>
          </a:prstGeom>
          <a:ln>
            <a:headEnd type="oval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CF61E8FD-DB44-5E1F-049B-82B52A01CF30}"/>
              </a:ext>
            </a:extLst>
          </p:cNvPr>
          <p:cNvSpPr txBox="1"/>
          <p:nvPr/>
        </p:nvSpPr>
        <p:spPr>
          <a:xfrm>
            <a:off x="9321950" y="4032239"/>
            <a:ext cx="2350668" cy="59964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ML Training / Service</a:t>
            </a:r>
          </a:p>
          <a:p>
            <a:pPr algn="ctr"/>
            <a:r>
              <a:rPr lang="en-US"/>
              <a:t>(Scikit, tensorflow)</a:t>
            </a:r>
          </a:p>
        </p:txBody>
      </p: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BDE79C31-5B3E-F0B7-2125-075DC1FC8723}"/>
              </a:ext>
            </a:extLst>
          </p:cNvPr>
          <p:cNvCxnSpPr>
            <a:cxnSpLocks/>
          </p:cNvCxnSpPr>
          <p:nvPr/>
        </p:nvCxnSpPr>
        <p:spPr>
          <a:xfrm flipH="1">
            <a:off x="8446667" y="4218095"/>
            <a:ext cx="860699" cy="0"/>
          </a:xfrm>
          <a:prstGeom prst="straightConnector1">
            <a:avLst/>
          </a:prstGeom>
          <a:ln>
            <a:headEnd type="oval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A51CCC8F-2C78-60B3-A1C9-29C66B6466DC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32057" y="4576691"/>
            <a:ext cx="860699" cy="557735"/>
          </a:xfrm>
          <a:prstGeom prst="bentConnector3">
            <a:avLst>
              <a:gd name="adj1" fmla="val 50000"/>
            </a:avLst>
          </a:prstGeom>
          <a:ln>
            <a:solidFill>
              <a:schemeClr val="accent5"/>
            </a:solidFill>
            <a:headEnd type="non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id="{7C72BAC4-315F-1BA8-9702-DF393F06F0FB}"/>
              </a:ext>
            </a:extLst>
          </p:cNvPr>
          <p:cNvSpPr txBox="1"/>
          <p:nvPr/>
        </p:nvSpPr>
        <p:spPr>
          <a:xfrm>
            <a:off x="9347709" y="5407861"/>
            <a:ext cx="2350668" cy="59964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ML Dashboard</a:t>
            </a:r>
          </a:p>
          <a:p>
            <a:pPr algn="ctr"/>
            <a:r>
              <a:rPr lang="en-US"/>
              <a:t>(Streamlit)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E8D23A5-FEED-F283-4D3C-1B367F447303}"/>
              </a:ext>
            </a:extLst>
          </p:cNvPr>
          <p:cNvSpPr txBox="1"/>
          <p:nvPr/>
        </p:nvSpPr>
        <p:spPr>
          <a:xfrm>
            <a:off x="6722578" y="177262"/>
            <a:ext cx="1910665" cy="59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Google </a:t>
            </a:r>
          </a:p>
          <a:p>
            <a:pPr algn="ctr"/>
            <a:r>
              <a:rPr lang="en-US"/>
              <a:t>Cloud Scheduler</a:t>
            </a:r>
          </a:p>
        </p:txBody>
      </p: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83178F21-FC71-A69B-B526-B5731487E8F6}"/>
              </a:ext>
            </a:extLst>
          </p:cNvPr>
          <p:cNvCxnSpPr>
            <a:cxnSpLocks/>
          </p:cNvCxnSpPr>
          <p:nvPr/>
        </p:nvCxnSpPr>
        <p:spPr>
          <a:xfrm flipV="1">
            <a:off x="10523043" y="4681041"/>
            <a:ext cx="0" cy="742387"/>
          </a:xfrm>
          <a:prstGeom prst="straightConnector1">
            <a:avLst/>
          </a:prstGeom>
          <a:ln w="31750" cap="rnd" cmpd="sng">
            <a:solidFill>
              <a:srgbClr val="FF0000"/>
            </a:solidFill>
            <a:prstDash val="sysDot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TextBox 1026">
            <a:extLst>
              <a:ext uri="{FF2B5EF4-FFF2-40B4-BE49-F238E27FC236}">
                <a16:creationId xmlns:a16="http://schemas.microsoft.com/office/drawing/2014/main" id="{B846AC75-D5CC-7458-1613-AC77B7EF97B7}"/>
              </a:ext>
            </a:extLst>
          </p:cNvPr>
          <p:cNvSpPr txBox="1"/>
          <p:nvPr/>
        </p:nvSpPr>
        <p:spPr>
          <a:xfrm>
            <a:off x="10539543" y="4766636"/>
            <a:ext cx="1201641" cy="59964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POST predict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98C9EA-DACE-A6E6-E682-4394571F5D63}"/>
              </a:ext>
            </a:extLst>
          </p:cNvPr>
          <p:cNvSpPr txBox="1"/>
          <p:nvPr/>
        </p:nvSpPr>
        <p:spPr>
          <a:xfrm>
            <a:off x="6906160" y="796744"/>
            <a:ext cx="1540507" cy="34265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Scheduler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99D29E2-96B4-4E95-FFD6-BA420C37C43A}"/>
              </a:ext>
            </a:extLst>
          </p:cNvPr>
          <p:cNvCxnSpPr>
            <a:cxnSpLocks/>
            <a:stCxn id="17" idx="2"/>
            <a:endCxn id="23" idx="0"/>
          </p:cNvCxnSpPr>
          <p:nvPr/>
        </p:nvCxnSpPr>
        <p:spPr>
          <a:xfrm>
            <a:off x="7676414" y="1139397"/>
            <a:ext cx="1497" cy="464127"/>
          </a:xfrm>
          <a:prstGeom prst="straightConnector1">
            <a:avLst/>
          </a:prstGeom>
          <a:ln w="31750" cap="rnd" cmpd="sng">
            <a:solidFill>
              <a:srgbClr val="FF0000"/>
            </a:solidFill>
            <a:prstDash val="sysDot"/>
            <a:headEnd type="none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3277FD7-711D-898D-FD2C-C6880A8B69D4}"/>
              </a:ext>
            </a:extLst>
          </p:cNvPr>
          <p:cNvCxnSpPr>
            <a:cxnSpLocks/>
          </p:cNvCxnSpPr>
          <p:nvPr/>
        </p:nvCxnSpPr>
        <p:spPr>
          <a:xfrm rot="10800000" flipV="1">
            <a:off x="5788429" y="1873416"/>
            <a:ext cx="1089078" cy="933557"/>
          </a:xfrm>
          <a:prstGeom prst="bentConnector3">
            <a:avLst>
              <a:gd name="adj1" fmla="val 71318"/>
            </a:avLst>
          </a:prstGeom>
          <a:ln w="25400">
            <a:solidFill>
              <a:srgbClr val="FF0000"/>
            </a:solidFill>
            <a:prstDash val="sysDot"/>
            <a:headEnd type="stealth" w="lg" len="lg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AD074FE-3450-6A0B-58FB-17459E65F91E}"/>
              </a:ext>
            </a:extLst>
          </p:cNvPr>
          <p:cNvSpPr txBox="1"/>
          <p:nvPr/>
        </p:nvSpPr>
        <p:spPr>
          <a:xfrm>
            <a:off x="185475" y="4987947"/>
            <a:ext cx="2894810" cy="59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data_bucket_4</a:t>
            </a:r>
          </a:p>
          <a:p>
            <a:r>
              <a:rPr lang="en-US"/>
              <a:t>         restaurant risk reports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EF16F84-6967-E9E1-39CF-59DFDEB756F8}"/>
              </a:ext>
            </a:extLst>
          </p:cNvPr>
          <p:cNvGrpSpPr/>
          <p:nvPr/>
        </p:nvGrpSpPr>
        <p:grpSpPr>
          <a:xfrm>
            <a:off x="2956358" y="4332061"/>
            <a:ext cx="8857965" cy="1861120"/>
            <a:chOff x="3002522" y="4664649"/>
            <a:chExt cx="9003306" cy="2028456"/>
          </a:xfrm>
        </p:grpSpPr>
        <p:cxnSp>
          <p:nvCxnSpPr>
            <p:cNvPr id="4" name="Connector: Elbow 3">
              <a:extLst>
                <a:ext uri="{FF2B5EF4-FFF2-40B4-BE49-F238E27FC236}">
                  <a16:creationId xmlns:a16="http://schemas.microsoft.com/office/drawing/2014/main" id="{216DA1B7-F9E9-B32C-FAD8-1931C0CB236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002522" y="5953676"/>
              <a:ext cx="9003306" cy="739428"/>
            </a:xfrm>
            <a:prstGeom prst="bentConnector3">
              <a:avLst>
                <a:gd name="adj1" fmla="val 73643"/>
              </a:avLst>
            </a:prstGeom>
            <a:ln>
              <a:solidFill>
                <a:schemeClr val="accent5"/>
              </a:solidFill>
              <a:headEnd type="none"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DE4B7A63-8BFE-7254-E605-B83001D94890}"/>
                </a:ext>
              </a:extLst>
            </p:cNvPr>
            <p:cNvCxnSpPr>
              <a:cxnSpLocks/>
              <a:stCxn id="181" idx="3"/>
            </p:cNvCxnSpPr>
            <p:nvPr/>
          </p:nvCxnSpPr>
          <p:spPr>
            <a:xfrm>
              <a:off x="11861798" y="4664649"/>
              <a:ext cx="144030" cy="2028456"/>
            </a:xfrm>
            <a:prstGeom prst="bentConnector2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BD26609-CF8C-7257-3549-2F12370F83BB}"/>
              </a:ext>
            </a:extLst>
          </p:cNvPr>
          <p:cNvSpPr txBox="1"/>
          <p:nvPr/>
        </p:nvSpPr>
        <p:spPr>
          <a:xfrm>
            <a:off x="9219368" y="1469537"/>
            <a:ext cx="2350668" cy="64633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Pipeline Controller </a:t>
            </a:r>
          </a:p>
          <a:p>
            <a:pPr algn="ctr"/>
            <a:r>
              <a:rPr lang="en-US"/>
              <a:t>(Streamlit)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0BCC871-5EF3-71F3-9AC5-BD81D1E26E23}"/>
              </a:ext>
            </a:extLst>
          </p:cNvPr>
          <p:cNvCxnSpPr>
            <a:cxnSpLocks/>
            <a:endCxn id="36" idx="2"/>
          </p:cNvCxnSpPr>
          <p:nvPr/>
        </p:nvCxnSpPr>
        <p:spPr>
          <a:xfrm rot="10800000">
            <a:off x="1608259" y="5748878"/>
            <a:ext cx="10459416" cy="491727"/>
          </a:xfrm>
          <a:prstGeom prst="bentConnector2">
            <a:avLst/>
          </a:prstGeom>
          <a:ln w="19050">
            <a:solidFill>
              <a:schemeClr val="accent1"/>
            </a:solidFill>
            <a:headEnd w="lg" len="lg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95ADD124-C54A-C9BC-A379-E497586B8FF2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11570036" y="1792703"/>
            <a:ext cx="497639" cy="4438376"/>
          </a:xfrm>
          <a:prstGeom prst="bentConnector2">
            <a:avLst/>
          </a:prstGeom>
          <a:ln w="22225">
            <a:solidFill>
              <a:schemeClr val="accent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520277E-EDBF-B943-1855-F1E80CDEEC13}"/>
              </a:ext>
            </a:extLst>
          </p:cNvPr>
          <p:cNvCxnSpPr>
            <a:cxnSpLocks/>
          </p:cNvCxnSpPr>
          <p:nvPr/>
        </p:nvCxnSpPr>
        <p:spPr>
          <a:xfrm flipH="1">
            <a:off x="8464523" y="2125651"/>
            <a:ext cx="754845" cy="505198"/>
          </a:xfrm>
          <a:prstGeom prst="straightConnector1">
            <a:avLst/>
          </a:prstGeom>
          <a:ln>
            <a:headEnd type="oval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E1382CC0-4391-643D-2997-8DE10622C64A}"/>
              </a:ext>
            </a:extLst>
          </p:cNvPr>
          <p:cNvCxnSpPr>
            <a:cxnSpLocks/>
            <a:stCxn id="29" idx="1"/>
            <a:endCxn id="23" idx="3"/>
          </p:cNvCxnSpPr>
          <p:nvPr/>
        </p:nvCxnSpPr>
        <p:spPr>
          <a:xfrm flipH="1" flipV="1">
            <a:off x="8448164" y="1788190"/>
            <a:ext cx="771204" cy="4513"/>
          </a:xfrm>
          <a:prstGeom prst="straightConnector1">
            <a:avLst/>
          </a:prstGeom>
          <a:ln w="31750" cap="rnd" cmpd="sng">
            <a:solidFill>
              <a:srgbClr val="FF0000"/>
            </a:solidFill>
            <a:prstDash val="sysDot"/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CDE90DA5-8D7B-F4F9-2EEB-32D3108E8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025" y="1224573"/>
            <a:ext cx="1367565" cy="25016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DF99F107-A2AF-1D7D-6C68-0BBC5FD8B5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5608" y="112109"/>
            <a:ext cx="1400489" cy="885346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380E7E16-8F31-4586-6311-B6E7454049E8}"/>
              </a:ext>
            </a:extLst>
          </p:cNvPr>
          <p:cNvGrpSpPr/>
          <p:nvPr/>
        </p:nvGrpSpPr>
        <p:grpSpPr>
          <a:xfrm>
            <a:off x="5338785" y="5475225"/>
            <a:ext cx="1015598" cy="564967"/>
            <a:chOff x="2742240" y="959348"/>
            <a:chExt cx="881643" cy="48823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855CDDE0-3828-B41B-2250-9CC4082A0A6D}"/>
                </a:ext>
              </a:extLst>
            </p:cNvPr>
            <p:cNvSpPr/>
            <p:nvPr/>
          </p:nvSpPr>
          <p:spPr>
            <a:xfrm>
              <a:off x="2742240" y="959348"/>
              <a:ext cx="881643" cy="48823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E992A41-135A-FF99-A908-7131AB826C08}"/>
                </a:ext>
              </a:extLst>
            </p:cNvPr>
            <p:cNvSpPr txBox="1"/>
            <p:nvPr/>
          </p:nvSpPr>
          <p:spPr>
            <a:xfrm>
              <a:off x="2785529" y="1009650"/>
              <a:ext cx="793783" cy="372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/>
                <a:t>Grafana</a:t>
              </a:r>
            </a:p>
            <a:p>
              <a:pPr algn="ctr"/>
              <a:r>
                <a:rPr lang="en-US" sz="1100"/>
                <a:t>Extractor DB</a:t>
              </a:r>
            </a:p>
          </p:txBody>
        </p:sp>
      </p:grp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D7FDCDB5-D47C-E9D3-5993-CB4658FCB9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46329" y="2043065"/>
            <a:ext cx="3511963" cy="3029778"/>
          </a:xfrm>
          <a:prstGeom prst="bentConnector3">
            <a:avLst>
              <a:gd name="adj1" fmla="val 99633"/>
            </a:avLst>
          </a:prstGeom>
          <a:ln>
            <a:solidFill>
              <a:schemeClr val="accent5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49A24F72-0A9D-38C3-D524-746B78523FCF}"/>
              </a:ext>
            </a:extLst>
          </p:cNvPr>
          <p:cNvSpPr txBox="1"/>
          <p:nvPr/>
        </p:nvSpPr>
        <p:spPr>
          <a:xfrm>
            <a:off x="3857542" y="2125228"/>
            <a:ext cx="999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bg2">
                    <a:lumMod val="50000"/>
                  </a:schemeClr>
                </a:solidFill>
              </a:rPr>
              <a:t>performance metrics</a:t>
            </a: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53BAB37A-0737-2D2D-B132-0D480F71B143}"/>
              </a:ext>
            </a:extLst>
          </p:cNvPr>
          <p:cNvCxnSpPr>
            <a:cxnSpLocks/>
          </p:cNvCxnSpPr>
          <p:nvPr/>
        </p:nvCxnSpPr>
        <p:spPr>
          <a:xfrm flipV="1">
            <a:off x="6404250" y="5430912"/>
            <a:ext cx="501910" cy="317965"/>
          </a:xfrm>
          <a:prstGeom prst="straightConnector1">
            <a:avLst/>
          </a:prstGeom>
          <a:ln>
            <a:headEnd type="oval" w="lg" len="lg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855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IaaS Infrastructure as a Service. Cloud ...">
            <a:extLst>
              <a:ext uri="{FF2B5EF4-FFF2-40B4-BE49-F238E27FC236}">
                <a16:creationId xmlns:a16="http://schemas.microsoft.com/office/drawing/2014/main" id="{16AD4708-3523-AB31-568B-1FB924DB3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026" y="140434"/>
            <a:ext cx="1404396" cy="117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Best Artifact Repository Tools for ...">
            <a:extLst>
              <a:ext uri="{FF2B5EF4-FFF2-40B4-BE49-F238E27FC236}">
                <a16:creationId xmlns:a16="http://schemas.microsoft.com/office/drawing/2014/main" id="{2D8EB533-9856-9976-E122-814D162AF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450" y="4398514"/>
            <a:ext cx="3573777" cy="187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C4F440-E64A-5B48-3912-667E26048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 Technologies</a:t>
            </a:r>
          </a:p>
        </p:txBody>
      </p:sp>
      <p:pic>
        <p:nvPicPr>
          <p:cNvPr id="215" name="Picture 214">
            <a:extLst>
              <a:ext uri="{FF2B5EF4-FFF2-40B4-BE49-F238E27FC236}">
                <a16:creationId xmlns:a16="http://schemas.microsoft.com/office/drawing/2014/main" id="{7690F4DB-B38E-A7E6-AFD2-2AE5C4C95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596" y="1883529"/>
            <a:ext cx="1336655" cy="1016805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BF3EF89E-8A8A-CBF1-3FDA-B1DCEE37B6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1638" y="5108970"/>
            <a:ext cx="2345760" cy="1032885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C2C01B17-370E-30A8-C15F-B75375DE87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6925" y="3541676"/>
            <a:ext cx="1688081" cy="958763"/>
          </a:xfrm>
          <a:prstGeom prst="rect">
            <a:avLst/>
          </a:prstGeom>
        </p:spPr>
      </p:pic>
      <p:pic>
        <p:nvPicPr>
          <p:cNvPr id="251" name="Picture 12" descr="GitHub Logo and symbol, meaning ...">
            <a:extLst>
              <a:ext uri="{FF2B5EF4-FFF2-40B4-BE49-F238E27FC236}">
                <a16:creationId xmlns:a16="http://schemas.microsoft.com/office/drawing/2014/main" id="{247D1354-9DFA-2FFA-BF9F-3156692BC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729" y="2068451"/>
            <a:ext cx="1955957" cy="103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2" name="Picture 10" descr="Docker Vector Logo - Download Free SVG ...">
            <a:extLst>
              <a:ext uri="{FF2B5EF4-FFF2-40B4-BE49-F238E27FC236}">
                <a16:creationId xmlns:a16="http://schemas.microsoft.com/office/drawing/2014/main" id="{BCA84285-42F4-0F80-ED02-BB59B35BC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472" y="2068451"/>
            <a:ext cx="2885147" cy="69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3" name="Picture 32" descr="What is Rest -A Simple Explanation for ...">
            <a:extLst>
              <a:ext uri="{FF2B5EF4-FFF2-40B4-BE49-F238E27FC236}">
                <a16:creationId xmlns:a16="http://schemas.microsoft.com/office/drawing/2014/main" id="{8B907952-32FA-F16E-F675-53DA16903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5" y="3368361"/>
            <a:ext cx="1908084" cy="127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3216D250-25E4-2B76-E568-DC9CDDEEE7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4152" y="286603"/>
            <a:ext cx="1633874" cy="1032885"/>
          </a:xfrm>
          <a:prstGeom prst="rect">
            <a:avLst/>
          </a:prstGeom>
        </p:spPr>
      </p:pic>
      <p:pic>
        <p:nvPicPr>
          <p:cNvPr id="1034" name="Picture 10" descr="Google Cloud Run Jobs vs. Cloud ...">
            <a:extLst>
              <a:ext uri="{FF2B5EF4-FFF2-40B4-BE49-F238E27FC236}">
                <a16:creationId xmlns:a16="http://schemas.microsoft.com/office/drawing/2014/main" id="{0DA8AE67-0386-5A5B-DA01-1DC12D202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1722" y="3032296"/>
            <a:ext cx="2484325" cy="125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Go SVG and transparent PNG icons | TechIcons">
            <a:extLst>
              <a:ext uri="{FF2B5EF4-FFF2-40B4-BE49-F238E27FC236}">
                <a16:creationId xmlns:a16="http://schemas.microsoft.com/office/drawing/2014/main" id="{E8F5AA38-9386-4A2D-17EA-188FDFB93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249" y="1970975"/>
            <a:ext cx="985550" cy="92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un Makefile on Windows (…kinda ...">
            <a:extLst>
              <a:ext uri="{FF2B5EF4-FFF2-40B4-BE49-F238E27FC236}">
                <a16:creationId xmlns:a16="http://schemas.microsoft.com/office/drawing/2014/main" id="{A92DA376-3450-94AD-E766-368076CFD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288" y="4913677"/>
            <a:ext cx="1512256" cy="108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QL Vector Icons free download in SVG ...">
            <a:extLst>
              <a:ext uri="{FF2B5EF4-FFF2-40B4-BE49-F238E27FC236}">
                <a16:creationId xmlns:a16="http://schemas.microsoft.com/office/drawing/2014/main" id="{B65B9005-2566-4E29-FA68-33F8A4E58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4083" y="1763087"/>
            <a:ext cx="1278734" cy="127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Cloud Storage">
            <a:extLst>
              <a:ext uri="{FF2B5EF4-FFF2-40B4-BE49-F238E27FC236}">
                <a16:creationId xmlns:a16="http://schemas.microsoft.com/office/drawing/2014/main" id="{D729FF3D-08A4-11EE-ED7A-3E6E27602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89" y="4400906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igQuery Logo and symbol, meaning ...">
            <a:extLst>
              <a:ext uri="{FF2B5EF4-FFF2-40B4-BE49-F238E27FC236}">
                <a16:creationId xmlns:a16="http://schemas.microsoft.com/office/drawing/2014/main" id="{43BB0DAB-9AE4-F0D4-8C03-212E87B1F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433" y="304182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592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49F8D-43B6-553A-F617-B4FA9951A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Demonstrations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C58EB7-2296-8865-5DAF-14599B729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135841"/>
          </a:xfrm>
        </p:spPr>
        <p:txBody>
          <a:bodyPr/>
          <a:lstStyle/>
          <a:p>
            <a:r>
              <a:rPr lang="en-US"/>
              <a:t>The operation of the pipeline will be illustrated through several demonstration videos.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Data extraction, cleaning, loading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Exploratory data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Machine learing model performance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Risk report generation for decision support</a:t>
            </a:r>
          </a:p>
          <a:p>
            <a:pPr marL="457200" indent="-457200">
              <a:buFont typeface="+mj-lt"/>
              <a:buAutoNum type="arabicPeriod"/>
            </a:pPr>
            <a:r>
              <a:rPr lang="en-US"/>
              <a:t>Continuos integration and deployment using Git</a:t>
            </a:r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9069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28232</TotalTime>
  <Words>541</Words>
  <Application>Microsoft Office PowerPoint</Application>
  <PresentationFormat>Widescreen</PresentationFormat>
  <Paragraphs>107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Arial</vt:lpstr>
      <vt:lpstr>Calibri</vt:lpstr>
      <vt:lpstr>Calibri Light</vt:lpstr>
      <vt:lpstr>Roboto</vt:lpstr>
      <vt:lpstr>Rockwell</vt:lpstr>
      <vt:lpstr>Retrospect</vt:lpstr>
      <vt:lpstr>Chicago Restaurant Health Inspection Machine Learning Pipeline </vt:lpstr>
      <vt:lpstr>PowerPoint Presentation</vt:lpstr>
      <vt:lpstr>Overview – Chicago Food Inspections</vt:lpstr>
      <vt:lpstr>Food Inspection Data Set</vt:lpstr>
      <vt:lpstr>PowerPoint Presentation</vt:lpstr>
      <vt:lpstr>Machine Learning Use Case</vt:lpstr>
      <vt:lpstr>PowerPoint Presentation</vt:lpstr>
      <vt:lpstr>Pipeline Technologies</vt:lpstr>
      <vt:lpstr>Demonstrations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Asynchronous Producer Consumer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 Lawley</dc:creator>
  <cp:lastModifiedBy>Mark Lawley</cp:lastModifiedBy>
  <cp:revision>2</cp:revision>
  <cp:lastPrinted>2025-05-16T17:16:54Z</cp:lastPrinted>
  <dcterms:created xsi:type="dcterms:W3CDTF">2025-04-11T02:50:21Z</dcterms:created>
  <dcterms:modified xsi:type="dcterms:W3CDTF">2025-05-28T20:22:36Z</dcterms:modified>
</cp:coreProperties>
</file>